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2.04.2021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chemeClr val="bg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428604"/>
            <a:ext cx="914400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3.SINIF</a:t>
            </a:r>
          </a:p>
          <a:p>
            <a:pPr algn="ctr"/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  SAAT -DAKİKA PROBLEMLERİ  </a:t>
            </a:r>
          </a:p>
          <a:p>
            <a:pPr algn="ctr"/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143636" y="4714884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714884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dirty="0"/>
              <a:t> </a:t>
            </a:r>
            <a:r>
              <a:rPr lang="tr-TR" sz="3600" b="1" dirty="0"/>
              <a:t>18.10’da İstanbul’dan kalkan uçak</a:t>
            </a:r>
            <a:br>
              <a:rPr lang="tr-TR" sz="3600" b="1" dirty="0"/>
            </a:br>
            <a:r>
              <a:rPr lang="tr-TR" sz="3600" b="1" dirty="0"/>
              <a:t>80 dakika sonra Antalya’ya iniyor.Uçak indi-</a:t>
            </a:r>
            <a:r>
              <a:rPr lang="tr-TR" sz="3600" b="1" dirty="0" err="1"/>
              <a:t>ğinde</a:t>
            </a:r>
            <a:r>
              <a:rPr lang="tr-TR" sz="3600" b="1" dirty="0"/>
              <a:t> saat kaçı gösterir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- 18.10 ‘da uçak kalkıyor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4288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- 80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Uçak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kaçta iner?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572132" y="4714884"/>
            <a:ext cx="5715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714884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143768" y="6027003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4143372" y="1857364"/>
            <a:ext cx="2143140" cy="830997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Yol 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6072198" y="5643578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5500694" y="5643578"/>
            <a:ext cx="5715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4357686" y="5572140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3571868" y="5572140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143504" y="50720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3" name="42 Dikdörtgen"/>
          <p:cNvSpPr/>
          <p:nvPr/>
        </p:nvSpPr>
        <p:spPr>
          <a:xfrm>
            <a:off x="5072066" y="593467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7" grpId="0"/>
      <p:bldP spid="39" grpId="0"/>
      <p:bldP spid="35" grpId="0" animBg="1"/>
      <p:bldP spid="31" grpId="0"/>
      <p:bldP spid="36" grpId="0"/>
      <p:bldP spid="38" grpId="0"/>
      <p:bldP spid="41" grpId="0"/>
      <p:bldP spid="42" grpId="0" build="allAtOnce"/>
      <p:bldP spid="4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dirty="0"/>
              <a:t> </a:t>
            </a:r>
            <a:r>
              <a:rPr lang="tr-TR" sz="3600" b="1" dirty="0"/>
              <a:t>18.10’da İstanbul’dan kalkan uçak</a:t>
            </a:r>
            <a:br>
              <a:rPr lang="tr-TR" sz="3600" b="1" dirty="0"/>
            </a:br>
            <a:r>
              <a:rPr lang="tr-TR" sz="3600" b="1" dirty="0"/>
              <a:t>80 dakika sonra Antalya’ya iniyor.Uçak indi-</a:t>
            </a:r>
            <a:r>
              <a:rPr lang="tr-TR" sz="3600" b="1" dirty="0" err="1"/>
              <a:t>ğinde</a:t>
            </a:r>
            <a:r>
              <a:rPr lang="tr-TR" sz="3600" b="1" dirty="0"/>
              <a:t> saat kaçı gösterir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- 18.10 ‘da uçak kalkıyor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4288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- 80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Uçak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kaçta iner?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500826" y="3714752"/>
            <a:ext cx="264317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80 </a:t>
            </a:r>
            <a:r>
              <a:rPr lang="tr-TR" sz="6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dak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072330" y="5357826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4143372" y="1857364"/>
            <a:ext cx="2143140" cy="830997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tr-TR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Yol 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929322" y="5000636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5500694" y="5000636"/>
            <a:ext cx="5715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4357686" y="500063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143504" y="50720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072066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143372" y="3500438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9" grpId="0"/>
      <p:bldP spid="35" grpId="0" animBg="1"/>
      <p:bldP spid="31" grpId="0"/>
      <p:bldP spid="36" grpId="0"/>
      <p:bldP spid="38" grpId="0"/>
      <p:bldP spid="41" grpId="0"/>
      <p:bldP spid="42" grpId="0" build="allAtOnce"/>
      <p:bldP spid="44" grpId="0" build="allAtOnce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357430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dirty="0"/>
              <a:t> </a:t>
            </a:r>
            <a:r>
              <a:rPr lang="tr-TR" sz="3600" b="1" dirty="0"/>
              <a:t>15.40’ta hareket eden bir otobüs</a:t>
            </a:r>
            <a:br>
              <a:rPr lang="tr-TR" sz="3600" b="1" dirty="0"/>
            </a:br>
            <a:r>
              <a:rPr lang="tr-TR" sz="3600" b="1" dirty="0"/>
              <a:t>2 saat 30 dakika sonra gideceği yere ulaştı. Otobüs gideceği yere saat kaçta varmıştır? 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- 15.40 ‘ta  kalkıyor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- 2 saat  30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Otobüs</a:t>
            </a:r>
          </a:p>
          <a:p>
            <a:pPr algn="ctr"/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kaçta varır?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072330" y="5357826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929322" y="5000636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5500694" y="5000636"/>
            <a:ext cx="5715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357686" y="500063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143504" y="50720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072066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143372" y="3500438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214810" y="1928802"/>
            <a:ext cx="7299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 build="allAtOnce"/>
      <p:bldP spid="39" grpId="0"/>
      <p:bldP spid="31" grpId="0"/>
      <p:bldP spid="36" grpId="0"/>
      <p:bldP spid="38" grpId="0"/>
      <p:bldP spid="41" grpId="0"/>
      <p:bldP spid="42" grpId="0" build="allAtOnce"/>
      <p:bldP spid="44" grpId="0" build="allAtOnce"/>
      <p:bldP spid="4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00438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357430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dirty="0"/>
              <a:t> </a:t>
            </a:r>
            <a:r>
              <a:rPr lang="tr-TR" sz="3600" b="1" dirty="0"/>
              <a:t>15.40’ta hareket eden bir otobüs</a:t>
            </a:r>
            <a:br>
              <a:rPr lang="tr-TR" sz="3600" b="1" dirty="0"/>
            </a:br>
            <a:r>
              <a:rPr lang="tr-TR" sz="3600" b="1" dirty="0"/>
              <a:t>2 saat 30 dakika sonra gideceği yere ulaştı. Otobüs gideceği yere saat kaçta varmıştır? 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3574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- 15.40 ‘ta  kalkıyor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- 2 saat  30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Otobüs</a:t>
            </a:r>
          </a:p>
          <a:p>
            <a:pPr algn="ctr"/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kaçta varır?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072066" y="51435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072330" y="6027003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5929322" y="4643446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5429256" y="4714884"/>
            <a:ext cx="5715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4286248" y="464344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3571868" y="464344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143504" y="50720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072066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4143372" y="3500438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786182" y="1857364"/>
            <a:ext cx="2643206" cy="830997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yol</a:t>
            </a:r>
            <a:endParaRPr lang="tr-TR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286116" y="5643578"/>
            <a:ext cx="37862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18 .10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 build="allAtOnce"/>
      <p:bldP spid="39" grpId="0"/>
      <p:bldP spid="31" grpId="0"/>
      <p:bldP spid="36" grpId="0"/>
      <p:bldP spid="38" grpId="0"/>
      <p:bldP spid="41" grpId="0"/>
      <p:bldP spid="42" grpId="0" build="allAtOnce"/>
      <p:bldP spid="44" grpId="0" build="allAtOnce"/>
      <p:bldP spid="46" grpId="0"/>
      <p:bldP spid="37" grpId="0" animBg="1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14744" y="3571876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29124" y="2357430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4071934" y="3786190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5286380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4929190" y="257174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857760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3582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 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Saat  9.00 da servise  binen  Ayşe    yarım  saat  sonra okula  geliyor. Ayşe oku-la  saat kaçta  gelmiştir 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4288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Saat  9.00 da biniyor.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6432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-Yarım saat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57158" y="471488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85720" y="535782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Okula  saat</a:t>
            </a:r>
          </a:p>
          <a:p>
            <a:pPr algn="ctr"/>
            <a:r>
              <a:rPr lang="tr-TR" sz="3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kaçta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varır?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92919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7143768" y="3500438"/>
            <a:ext cx="17859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arım saat 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215206" y="5286388"/>
            <a:ext cx="17859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4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gelmiş 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929198"/>
            <a:ext cx="35719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 </a:t>
            </a:r>
            <a:r>
              <a:rPr lang="tr-TR" sz="3600" b="1" dirty="0"/>
              <a:t>Eren, bugün  14.15  ile  14.55 saatleri  arasında  kitap okudu. Eren  bugün kaç dakika  kitap  okudu 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3574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- 14.15 ‘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başlıyor.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6432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- 14.55’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bitiriyor.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Kaç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dakika kitap okudu?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92919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3786182" y="3429000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07206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040987" y="5286388"/>
            <a:ext cx="18955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dakika</a:t>
            </a:r>
            <a:endParaRPr lang="tr-TR" sz="48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1" grpId="0"/>
      <p:bldP spid="36" grpId="0" build="allAtOnce"/>
      <p:bldP spid="37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929198"/>
            <a:ext cx="35719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 </a:t>
            </a:r>
            <a:r>
              <a:rPr lang="tr-TR" sz="3600" b="1" dirty="0"/>
              <a:t>10.50’de  başlayan  bir  ders  30 dakika  sürüyor. Ders bittiğinde  saat  kaç olur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3574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- 10.50 ‘de başlıyor.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6432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- 30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Ders kaçta biter?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92919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215206" y="5286388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4357686" y="1928802"/>
            <a:ext cx="5036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7" grpId="0"/>
      <p:bldP spid="39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357562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28992" y="3429000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572009"/>
            <a:ext cx="57150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357686" y="4643446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 </a:t>
            </a:r>
            <a:r>
              <a:rPr lang="tr-TR" sz="3600" b="1" dirty="0"/>
              <a:t>10.50’de  başlayan  bir  ders  30 dakika  sürüyor. Ders bittiğinde  saat  kaç olur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3574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- 10.50 ‘de başlıyor.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6432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- 30 dakika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534561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Ders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</a:t>
            </a:r>
            <a:r>
              <a:rPr lang="tr-TR" sz="3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açta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biter?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57200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214942" y="492919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714744" y="457200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286644" y="6027003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786182" y="1643050"/>
            <a:ext cx="3071834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yol</a:t>
            </a:r>
            <a:endParaRPr lang="tr-TR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500694" y="5643578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214942" y="593467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3571868" y="5715016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7" grpId="0"/>
      <p:bldP spid="39" grpId="0"/>
      <p:bldP spid="31" grpId="0"/>
      <p:bldP spid="38" grpId="0" build="allAtOnce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929198"/>
            <a:ext cx="35719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 </a:t>
            </a:r>
            <a:r>
              <a:rPr lang="tr-TR" sz="3600" b="1" dirty="0"/>
              <a:t>17.10 ’da  başlayan  bir  film 18.40’ta  bitti. Film kaç  saat,  kaç  dakika  sürmüştür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3574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- 17.10 ‘da başlıyor.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6432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- 18.40’ ta  bitiriyor.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34290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Filmin  süresini soruyor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92919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3714744" y="3429000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07206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7040987" y="5286388"/>
            <a:ext cx="18955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dakika</a:t>
            </a:r>
            <a:endParaRPr lang="tr-TR" sz="48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1" grpId="0"/>
      <p:bldP spid="36" grpId="0" build="allAtOnce"/>
      <p:bldP spid="37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929198"/>
            <a:ext cx="35719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b="1" dirty="0"/>
              <a:t>Annem  40  dakikada  pişen  keki 14.20’de fırına koyuyor. Kek piştiğinde saat kaçı gösterir 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5717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- 14.20 ‘de fırına koydu.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4288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- 40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pişiyor.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Kek kaçta pişer?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92919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215206" y="5286388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4357686" y="1928802"/>
            <a:ext cx="5036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7" grpId="0"/>
      <p:bldP spid="39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857488" y="3071810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143116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143116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28612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143248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42886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072198" y="4286256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357686" y="421481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b="1" dirty="0"/>
              <a:t>Annem  40  dakikada  pişen  keki 14.20’de fırına koyuyor. Kek piştiğinde saat kaçı gösterir 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5717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- 14.20 ‘de fırına koydu.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4288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- 40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pişiyor.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Kek kaçta pişer?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643570" y="4286256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5143504" y="457200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21481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143768" y="5500702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3714744" y="1571612"/>
            <a:ext cx="2928958" cy="830997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yol</a:t>
            </a:r>
          </a:p>
        </p:txBody>
      </p:sp>
      <p:sp>
        <p:nvSpPr>
          <p:cNvPr id="31" name="30 Dikdörtgen"/>
          <p:cNvSpPr/>
          <p:nvPr/>
        </p:nvSpPr>
        <p:spPr>
          <a:xfrm>
            <a:off x="6072198" y="5214950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5643570" y="5214950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143504" y="542926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4500562" y="514351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3714744" y="5143512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7" grpId="0"/>
      <p:bldP spid="39" grpId="0"/>
      <p:bldP spid="35" grpId="0" animBg="1"/>
      <p:bldP spid="31" grpId="0"/>
      <p:bldP spid="36" grpId="0"/>
      <p:bldP spid="38" grpId="0" build="allAtOnce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434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71802" y="3571876"/>
            <a:ext cx="4214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______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286380" y="2357430"/>
            <a:ext cx="16430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43306" y="2428868"/>
            <a:ext cx="14287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86116" y="3643314"/>
            <a:ext cx="3571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14942" y="3429000"/>
            <a:ext cx="1714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072066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821533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5" name="44 Dikdörtgen"/>
          <p:cNvSpPr/>
          <p:nvPr/>
        </p:nvSpPr>
        <p:spPr>
          <a:xfrm>
            <a:off x="6429388" y="4929198"/>
            <a:ext cx="35719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</a:t>
            </a:r>
          </a:p>
        </p:txBody>
      </p:sp>
      <p:sp>
        <p:nvSpPr>
          <p:cNvPr id="51" name="50 Dikdörtgen"/>
          <p:cNvSpPr/>
          <p:nvPr/>
        </p:nvSpPr>
        <p:spPr>
          <a:xfrm>
            <a:off x="4429124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596" y="21429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Problem:</a:t>
            </a:r>
            <a:r>
              <a:rPr lang="tr-TR" sz="3600" dirty="0"/>
              <a:t> </a:t>
            </a:r>
            <a:r>
              <a:rPr lang="tr-TR" sz="3600" b="1" dirty="0"/>
              <a:t>18.10’da İstanbul’dan kalkan uçak</a:t>
            </a:r>
            <a:br>
              <a:rPr lang="tr-TR" sz="3600" b="1" dirty="0"/>
            </a:br>
            <a:r>
              <a:rPr lang="tr-TR" sz="3600" b="1" dirty="0"/>
              <a:t>80 dakika sonra Antalya’ya iniyor.Uçak indi-</a:t>
            </a:r>
            <a:r>
              <a:rPr lang="tr-TR" sz="3600" b="1" dirty="0" err="1"/>
              <a:t>ğinde</a:t>
            </a:r>
            <a:r>
              <a:rPr lang="tr-TR" sz="3600" b="1" dirty="0"/>
              <a:t> saat kaçı gösterir</a:t>
            </a: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  </a:t>
            </a:r>
            <a:endParaRPr lang="tr-TR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0034" y="2214554"/>
            <a:ext cx="26131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Verilenler: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7158" y="2786058"/>
            <a:ext cx="2857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- 18.10 ‘da uçak kalkıyor 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4282" y="4000504"/>
            <a:ext cx="24288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- 80  </a:t>
            </a:r>
            <a:r>
              <a:rPr lang="tr-TR" sz="3600" b="1" dirty="0" err="1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dak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sürüyor. </a:t>
            </a:r>
            <a:r>
              <a:rPr lang="tr-TR" sz="36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tr-TR" sz="3600" b="1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endParaRPr lang="tr-TR" sz="3600" b="1" cap="none" spc="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596" y="5072074"/>
            <a:ext cx="26929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İstenenler:</a:t>
            </a:r>
            <a:endParaRPr lang="tr-T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14282" y="5715016"/>
            <a:ext cx="2857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tr-TR" sz="4400" b="1" cap="none" spc="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tr-TR" sz="3600" b="1" cap="none" spc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Uçak </a:t>
            </a:r>
            <a:r>
              <a:rPr lang="tr-TR" sz="36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kaçta iner?     </a:t>
            </a:r>
            <a:endParaRPr lang="tr-TR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715008" y="4929198"/>
            <a:ext cx="3571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5143504" y="528638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3643306" y="4929198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tr-TR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7215206" y="5286388"/>
            <a:ext cx="12410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olur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4357686" y="1928802"/>
            <a:ext cx="5036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8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 build="allAtOnce"/>
      <p:bldP spid="25" grpId="0"/>
      <p:bldP spid="45" grpId="0"/>
      <p:bldP spid="51" grpId="0"/>
      <p:bldP spid="26" grpId="0"/>
      <p:bldP spid="28" grpId="0"/>
      <p:bldP spid="29" grpId="0"/>
      <p:bldP spid="30" grpId="0"/>
      <p:bldP spid="32" grpId="0"/>
      <p:bldP spid="33" grpId="0"/>
      <p:bldP spid="27" grpId="0"/>
      <p:bldP spid="34" grpId="0" build="allAtOnce"/>
      <p:bldP spid="37" grpId="0"/>
      <p:bldP spid="39" grpId="0"/>
      <p:bldP spid="3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722</Words>
  <PresentationFormat>Ekran Gösterisi (4:3)</PresentationFormat>
  <Paragraphs>283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2021-04-02T07:35:50Z</dcterms:modified>
  <cp:category>https://www.sorubak.com</cp:category>
</cp:coreProperties>
</file>