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1" r:id="rId10"/>
    <p:sldId id="262" r:id="rId11"/>
    <p:sldId id="263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A4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5T18:50:18.384"/>
    </inkml:context>
    <inkml:brush xml:id="br0">
      <inkml:brushProperty name="width" value="0.10583" units="cm"/>
      <inkml:brushProperty name="height" value="0.10583" units="cm"/>
      <inkml:brushProperty name="fitToCurve" value="1"/>
    </inkml:brush>
  </inkml:definitions>
  <inkml:traceGroup>
    <inkml:annotationXML>
      <emma:emma xmlns:emma="http://www.w3.org/2003/04/emma" version="1.0">
        <emma:interpretation id="{BDEF9849-0371-475F-9E54-6CF650F9F7FE}" emma:medium="tactile" emma:mode="ink">
          <msink:context xmlns:msink="http://schemas.microsoft.com/ink/2010/main" type="writingRegion" rotatedBoundingBox="23152,12648 28366,12721 28350,13907 23136,13834"/>
        </emma:interpretation>
      </emma:emma>
    </inkml:annotationXML>
    <inkml:traceGroup>
      <inkml:annotationXML>
        <emma:emma xmlns:emma="http://www.w3.org/2003/04/emma" version="1.0">
          <emma:interpretation id="{68A224AF-AEC9-4396-BA88-2DD8ADC45571}" emma:medium="tactile" emma:mode="ink">
            <msink:context xmlns:msink="http://schemas.microsoft.com/ink/2010/main" type="paragraph" rotatedBoundingBox="23152,12648 28366,12721 28350,13907 23136,138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FA5D32E-E75E-4F17-968A-1291AD31A21F}" emma:medium="tactile" emma:mode="ink">
              <msink:context xmlns:msink="http://schemas.microsoft.com/ink/2010/main" type="line" rotatedBoundingBox="23152,12648 28366,12721 28350,13907 23136,13834"/>
            </emma:interpretation>
          </emma:emma>
        </inkml:annotationXML>
        <inkml:traceGroup>
          <inkml:annotationXML>
            <emma:emma xmlns:emma="http://www.w3.org/2003/04/emma" version="1.0">
              <emma:interpretation id="{B3E98985-FDFF-4049-AB34-0F3849BB22FF}" emma:medium="tactile" emma:mode="ink">
                <msink:context xmlns:msink="http://schemas.microsoft.com/ink/2010/main" type="inkWord" rotatedBoundingBox="23152,12648 23859,12658 23843,13746 23137,1373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84 30 0,'0'-42'62,"-42"84"63,42-1-109,0 1-1,0 0-15,-42-1 16,42 1 0,0 0-1,0-1 16,42-41 79,0 0-95,-1 0 17,1-41-32,0 41 15,-1 0 1,1 0-16,0 0 16,-1 0 15,1 0-16,-1 0-15,-41 41 16,42-41-16,0 42 31,-1-42-31,-41 41 16,42-41 0,-42 42-16,42 0 15,-42-1 1,0 1-1,0 0 1,0-1 0,-42-41-1,42 42-15,-42-42 0,42 42 16,-41-42-16,-1 41 16,0-41-16,1 0 15,41 42-15,-42-42 16,1 0-1,-1 0-15,42-42 16,-42 42-16,1 0 16,41-41-16,-42 41 15,42-42-15,-42 42 16</inkml:trace>
          <inkml:trace contextRef="#ctx0" brushRef="#br0" timeOffset="749.977">0-95 0,'0'-42'0,"42"42"94,0 0-79,-1-41-15,1 41 16,0 0-16,-1 0 16,1 0-16,0 0 15,-42-42-15,41 42 0,1 0 16,-1 0-16,1 0 16,0 0-1,-42-42-15,41 42 0,1 0 31,0 0-15,-1 0 31</inkml:trace>
        </inkml:traceGroup>
        <inkml:traceGroup>
          <inkml:annotationXML>
            <emma:emma xmlns:emma="http://www.w3.org/2003/04/emma" version="1.0">
              <emma:interpretation id="{17F75E46-0D5C-4924-8D8C-795698E71A65}" emma:medium="tactile" emma:mode="ink">
                <msink:context xmlns:msink="http://schemas.microsoft.com/ink/2010/main" type="inkWord" rotatedBoundingBox="25158,12738 25871,12748 25855,13872 25142,13862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499.888">2249-178 0,'-42'41'78,"1"1"-62,41-1 0,0 1-1,-42-42-15,42 42 16,0-1-16,-42 1 0,42 0 15,0-1-15,-41 1 16,41 0-16,0-1 16,0 1-1,-42-1-15,42 1 16,0 0 0,0-1-1,0 1-15,0 0 16,0-1-1,42-41 1,-42 42-16,0 0 16,41-1-1,-41 1 1,42-42 0,-42 42-1,42-42-15,-42 41 16,41-41-1,1 0 17,-42 42-32,42-42 31,-1 0-15,1 0 15,0 0 0,-1 0-15,1 0-1,-42-42 1,41 42-16,1 0 31,-42-41-31,42 41 16,-42-42-1,41 42 1,-41-42 0,42 42-1,-42-41 1,0-1 15,0 0-15,0 1 15,-42 41-15,42-42-16,-41 42 31,41-42-31,-42 42 31,0 0 0,1 0-31,-1 0 16,1 0 0,-1 42-1,0-42 1,1 42 0,-1-42-1,42 41-15,-42-41 0,42 42 16,-41 0 15,41-1 0,0 1-15</inkml:trace>
        </inkml:traceGroup>
        <inkml:traceGroup>
          <inkml:annotationXML>
            <emma:emma xmlns:emma="http://www.w3.org/2003/04/emma" version="1.0">
              <emma:interpretation id="{F40BF7F8-E32B-4A0B-AC2E-4521A69F8D6E}" emma:medium="tactile" emma:mode="ink">
                <msink:context xmlns:msink="http://schemas.microsoft.com/ink/2010/main" type="inkWord" rotatedBoundingBox="27364,12773 28365,12787 28352,13747 27350,13733"/>
              </emma:interpretation>
              <emma:one-of disjunction-type="recognition" id="oneOf2">
                <emma:interpretation id="interp2" emma:lang="" emma:confidence="0">
                  <emma:literal>o</emma:literal>
                </emma:interpretation>
                <emma:interpretation id="interp3" emma:lang="" emma:confidence="0">
                  <emma:literal>O</emma:literal>
                </emma:interpretation>
                <emma:interpretation id="interp4" emma:lang="" emma:confidence="0">
                  <emma:literal>0</emma:literal>
                </emma:interpretation>
                <emma:interpretation id="interp5" emma:lang="" emma:confidence="0">
                  <emma:literal>°</emma:literal>
                </emma:interpretation>
                <emma:interpretation id="interp6" emma:lang="" emma:confidence="0">
                  <emma:literal>ö</emma:literal>
                </emma:interpretation>
              </emma:one-of>
            </emma:emma>
          </inkml:annotationXML>
          <inkml:trace contextRef="#ctx0" brushRef="#br0" timeOffset="5327.9752">4456 30 0,'0'41'110,"-42"1"-110,42 0 15,0-1-15,0 1 16,-41-42-16,41 42 0,0-1 16,0 1-16,0-1 15,0 1 1,0 0-16,41-1 16,-41 1-1,0 0-15,42-42 16,-42 41-16,41-41 15,-41 42-15,42-42 0,-42 42 16,42-42 0,-1 41-16,1-41 15,0 0 1,-42 42-16,41-42 0,1 0 16,0 0-1,-1 0 1,1 0-1,0 0 1,-1 0 0,1 0-1,-1 0 1,-41-42 0,42 42-1,-42-41 1,42 41-1,-42-42-15,0 0 16,0 1 15,0-1-31,41 42 16,-41-42-16,0 1 16,0-1-1,0 0 1,0 1 15,0-1-15,0 1-1,-41-1 17,41 0-17,0 1 16,0-1-15,-42 0 15,42 1-15,-42-1 15,42 0 0,-41 42-15,-1 0 0,42-41-1,-41 41 1,-1 0 0,42-42-16,-42 42 15,1 0 1,-1 0-1,0 0 1,42 42 0,-41-42-16,-1 0 15,0 0-15,42 41 16,-41-41-16,-1 42 16,0 0-16,1-1 15,-1 1-15,1 0 16,-1-1-16,0 1 15,42 0-15,-41-1 0,41 1 16,-42-42-16,42 41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286" y="264386"/>
            <a:ext cx="7772400" cy="7905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31" y="1615576"/>
            <a:ext cx="1143000" cy="96202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446" y="1484675"/>
            <a:ext cx="2910965" cy="21858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0206" y="1525156"/>
            <a:ext cx="6400800" cy="236424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402" y="5322842"/>
            <a:ext cx="10553700" cy="1123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77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89614">
            <a:off x="64833" y="417132"/>
            <a:ext cx="1394450" cy="61522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116" y="338665"/>
            <a:ext cx="10348093" cy="13852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00" y="2592830"/>
            <a:ext cx="4810558" cy="272867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8553" y="4021580"/>
            <a:ext cx="1558567" cy="1449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7028" y="1723869"/>
            <a:ext cx="4581525" cy="245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7028" y="4855423"/>
            <a:ext cx="4822403" cy="16243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="" xmlns:p14="http://schemas.microsoft.com/office/powerpoint/2010/main" val="103769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33" y="437368"/>
            <a:ext cx="11332563" cy="164626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34" y="1884110"/>
            <a:ext cx="3478498" cy="49738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553" y="2107540"/>
            <a:ext cx="3136459" cy="452703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0214" y="2083631"/>
            <a:ext cx="3466244" cy="466529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7633" y="5516380"/>
            <a:ext cx="924311" cy="1118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3518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7633" y="5516380"/>
            <a:ext cx="924311" cy="1118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71" y="3382469"/>
            <a:ext cx="3861841" cy="25536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7026" y="1970693"/>
            <a:ext cx="1739952" cy="2461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0870" y="597263"/>
            <a:ext cx="6151823" cy="24607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1366" y="5293086"/>
            <a:ext cx="4443960" cy="15647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9210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7633" y="5516380"/>
            <a:ext cx="924311" cy="1118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27" y="524499"/>
            <a:ext cx="10578050" cy="119937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31" y="2243137"/>
            <a:ext cx="2946270" cy="31809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3729" y="3237348"/>
            <a:ext cx="2907087" cy="320586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1744" y="2243137"/>
            <a:ext cx="2998033" cy="34428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935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08" y="750757"/>
            <a:ext cx="1221230" cy="159507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363" y="914023"/>
            <a:ext cx="7759261" cy="63427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1553" y="2345833"/>
            <a:ext cx="8429026" cy="31462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005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08" y="914338"/>
            <a:ext cx="6196013" cy="578185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839" y="775756"/>
            <a:ext cx="2267832" cy="231634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8489" y="2514862"/>
            <a:ext cx="2260622" cy="203456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882" y="4664956"/>
            <a:ext cx="2042583" cy="203123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08" y="100892"/>
            <a:ext cx="10101970" cy="674864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1263467" y="6288528"/>
            <a:ext cx="928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120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1678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48" y="929078"/>
            <a:ext cx="4958996" cy="437033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5433" y="539350"/>
            <a:ext cx="4562478" cy="47600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502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94172" y="1330446"/>
            <a:ext cx="973593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MUAMMER TURAN</a:t>
            </a:r>
          </a:p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MEHMET AKİF İNAN İLKOKULU</a:t>
            </a:r>
          </a:p>
          <a:p>
            <a:pPr algn="ctr"/>
            <a:r>
              <a:rPr lang="tr-TR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3.C SINIFI</a:t>
            </a:r>
          </a:p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ORDU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31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02" y="319496"/>
            <a:ext cx="4248150" cy="13335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686" y="710021"/>
            <a:ext cx="4657725" cy="5524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65" y="2096452"/>
            <a:ext cx="6229350" cy="10191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6710" y="2182177"/>
            <a:ext cx="3390900" cy="9334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0044" y="3735295"/>
            <a:ext cx="5857875" cy="6000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6710" y="5357947"/>
            <a:ext cx="3698421" cy="91193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465" y="5376454"/>
            <a:ext cx="6343650" cy="8858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380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807" y="320720"/>
            <a:ext cx="9810750" cy="13049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508" y="2750412"/>
            <a:ext cx="5647609" cy="193915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7827" y="2922721"/>
            <a:ext cx="3080929" cy="168488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7339" y="5338083"/>
            <a:ext cx="2645137" cy="1028262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7913245" y="5443015"/>
            <a:ext cx="1640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=260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310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39" y="864484"/>
            <a:ext cx="5651482" cy="1938696"/>
          </a:xfrm>
          <a:prstGeom prst="rect">
            <a:avLst/>
          </a:prstGeom>
          <a:ln>
            <a:solidFill>
              <a:srgbClr val="494A42"/>
            </a:solidFill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658" y="1037563"/>
            <a:ext cx="3510558" cy="190157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39" y="3703273"/>
            <a:ext cx="5359607" cy="190304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761" y="3703273"/>
            <a:ext cx="3197145" cy="1768118"/>
          </a:xfrm>
          <a:prstGeom prst="rect">
            <a:avLst/>
          </a:prstGeom>
        </p:spPr>
      </p:pic>
      <mc:AlternateContent xmlns:mc="http://schemas.openxmlformats.org/markup-compatibility/2006">
        <mc:Choice xmlns="" xmlns:p14="http://schemas.microsoft.com/office/powerpoint/2010/main" Requires="p14">
          <p:contentPart p14:bwMode="auto" r:id="rId6">
            <p14:nvContentPartPr>
              <p14:cNvPr id="16" name="Mürekkep 15"/>
              <p14:cNvContentPartPr/>
              <p14:nvPr/>
            </p14:nvContentPartPr>
            <p14:xfrm>
              <a:off x="8334378" y="4555835"/>
              <a:ext cx="1879920" cy="437400"/>
            </p14:xfrm>
          </p:contentPart>
        </mc:Choice>
        <mc:Fallback>
          <p:pic>
            <p:nvPicPr>
              <p:cNvPr id="16" name="Mürekkep 1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15298" y="4536755"/>
                <a:ext cx="1918080" cy="47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="" xmlns:p14="http://schemas.microsoft.com/office/powerpoint/2010/main" val="61852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95" y="291475"/>
            <a:ext cx="6943947" cy="2790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094" y="3792512"/>
            <a:ext cx="4556551" cy="2453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9188" y="494675"/>
            <a:ext cx="3192904" cy="5981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Metin kutusu 1"/>
          <p:cNvSpPr txBox="1"/>
          <p:nvPr/>
        </p:nvSpPr>
        <p:spPr>
          <a:xfrm>
            <a:off x="1682043" y="978088"/>
            <a:ext cx="8466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1</a:t>
            </a:r>
            <a:endParaRPr lang="tr-TR" sz="6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07223" y="1036555"/>
            <a:ext cx="8692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2</a:t>
            </a:r>
            <a:endParaRPr lang="tr-TR" sz="6000" dirty="0"/>
          </a:p>
        </p:txBody>
      </p:sp>
      <p:sp>
        <p:nvSpPr>
          <p:cNvPr id="8" name="Dikdörtgen 7"/>
          <p:cNvSpPr/>
          <p:nvPr/>
        </p:nvSpPr>
        <p:spPr>
          <a:xfrm>
            <a:off x="3037045" y="4804786"/>
            <a:ext cx="4289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5400" dirty="0"/>
              <a:t>1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956" y="4770920"/>
            <a:ext cx="921117" cy="111637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5267006" y="4823083"/>
            <a:ext cx="745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0</a:t>
            </a:r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05577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43" y="314238"/>
            <a:ext cx="7280596" cy="2925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6" y="3792511"/>
            <a:ext cx="4782328" cy="2575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999" y="524656"/>
            <a:ext cx="2863121" cy="5921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328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10" y="370682"/>
            <a:ext cx="7277824" cy="2924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49" y="3736066"/>
            <a:ext cx="4850062" cy="26115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999" y="524656"/>
            <a:ext cx="2863121" cy="5921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355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31" y="470910"/>
            <a:ext cx="6939158" cy="2788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805" y="3905401"/>
            <a:ext cx="4590417" cy="2471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6759" y="470910"/>
            <a:ext cx="2905359" cy="6133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70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08" y="669170"/>
            <a:ext cx="9440757" cy="7099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764" y="2069877"/>
            <a:ext cx="4283439" cy="110230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08" y="1804021"/>
            <a:ext cx="6194664" cy="204249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08" y="3756202"/>
            <a:ext cx="6063756" cy="2823437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9000571" y="3574058"/>
            <a:ext cx="233363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3x100=</a:t>
            </a:r>
          </a:p>
          <a:p>
            <a:r>
              <a:rPr lang="tr-TR" sz="2800" b="1" dirty="0" smtClean="0"/>
              <a:t>9x100</a:t>
            </a:r>
            <a:r>
              <a:rPr lang="tr-TR" sz="2800" b="1" dirty="0"/>
              <a:t>=</a:t>
            </a:r>
          </a:p>
          <a:p>
            <a:r>
              <a:rPr lang="tr-TR" sz="2800" b="1" dirty="0" smtClean="0"/>
              <a:t>6x100</a:t>
            </a:r>
            <a:r>
              <a:rPr lang="tr-TR" sz="2800" b="1" dirty="0"/>
              <a:t>=</a:t>
            </a:r>
          </a:p>
          <a:p>
            <a:r>
              <a:rPr lang="tr-TR" sz="2800" b="1" dirty="0" smtClean="0"/>
              <a:t>8x100</a:t>
            </a:r>
            <a:r>
              <a:rPr lang="tr-TR" sz="2800" b="1" dirty="0"/>
              <a:t>=</a:t>
            </a:r>
          </a:p>
          <a:p>
            <a:r>
              <a:rPr lang="tr-TR" sz="2800" b="1" dirty="0" smtClean="0"/>
              <a:t>4x100</a:t>
            </a:r>
            <a:r>
              <a:rPr lang="tr-TR" sz="2800" b="1" dirty="0"/>
              <a:t>=</a:t>
            </a:r>
          </a:p>
          <a:p>
            <a:r>
              <a:rPr lang="tr-TR" sz="2800" b="1" dirty="0" smtClean="0"/>
              <a:t>5x100</a:t>
            </a:r>
            <a:r>
              <a:rPr lang="tr-TR" sz="2800" b="1" dirty="0"/>
              <a:t>=</a:t>
            </a:r>
          </a:p>
          <a:p>
            <a:r>
              <a:rPr lang="tr-TR" sz="2800" b="1" dirty="0" smtClean="0"/>
              <a:t>7x100</a:t>
            </a:r>
            <a:r>
              <a:rPr lang="tr-TR" sz="2800" b="1" dirty="0"/>
              <a:t>=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3953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Yüzeyler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</TotalTime>
  <Words>30</Words>
  <PresentationFormat>Özel</PresentationFormat>
  <Paragraphs>17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Yüzeyler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2020-12-25T18:22:27Z</dcterms:created>
  <dcterms:modified xsi:type="dcterms:W3CDTF">2020-12-27T08:18:28Z</dcterms:modified>
  <cp:category>https://www.sorubak.com</cp:category>
</cp:coreProperties>
</file>