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68" r:id="rId6"/>
    <p:sldId id="269" r:id="rId7"/>
    <p:sldId id="270" r:id="rId8"/>
    <p:sldId id="271" r:id="rId9"/>
    <p:sldId id="274" r:id="rId10"/>
    <p:sldId id="272" r:id="rId11"/>
    <p:sldId id="275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4.03.2021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KESİRLERİ SAYI DOĞRUSUNDA GÖSTERME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 MERKEZ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38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962344" y="4773505"/>
            <a:ext cx="7108830" cy="4758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221159" y="4677072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7812360" y="4533056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962344" y="3969186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7553545" y="377248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2674120" y="4176723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760737" y="510343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2463860" y="5827016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2760737" y="5934434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36080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9" grpId="0" animBg="1"/>
      <p:bldP spid="31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504" y="103996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KESİRLERİ SAYI DOĞRUSUNDA GÖSTERME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 MERKEZ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43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BASİT KESİRLERİ GÖSTERME: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28411" y="177281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Önce bir sayı doğrusu çizilir.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5398" y="2666001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doğrusunda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işaretlenir.</a:t>
            </a:r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778096" y="4725144"/>
            <a:ext cx="7353928" cy="72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087891" y="4581906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7882271" y="4581128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829076" y="3873242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7602134" y="3873242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2938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4981" y="34871"/>
            <a:ext cx="909901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kesrin paydası kaç ise;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arasını payda sayısına böleriz.</a:t>
            </a:r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778096" y="4725144"/>
            <a:ext cx="7353928" cy="72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1087891" y="4581906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7882271" y="4581128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>
          <a:xfrm>
            <a:off x="829076" y="3873242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602134" y="3873242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656757" y="4227185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699792" y="422608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3662737" y="4179723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4572000" y="416640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5508104" y="4165629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6444208" y="4152391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78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1084355" y="1571474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107504" y="4821089"/>
            <a:ext cx="6383655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395536" y="4629489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6232345" y="4579940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136721" y="3921603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5973530" y="3885178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1034353" y="4165299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3444549" y="4196080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333" y="5246099"/>
            <a:ext cx="13239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0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107504" y="4773505"/>
            <a:ext cx="9036496" cy="4758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395536" y="4629489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8310411" y="4480375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136721" y="3921603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8006939" y="377248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1034353" y="4165299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8116036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4298576" y="4150020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385193" y="515719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4078626" y="5877272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438945" y="5988189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92979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7" grpId="0"/>
      <p:bldP spid="39" grpId="0" animBg="1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107504" y="4773505"/>
            <a:ext cx="9036496" cy="4758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395536" y="4629489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8310411" y="4480375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136721" y="3921603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8006939" y="3772489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5" name="Dikdörtgen 24"/>
          <p:cNvSpPr/>
          <p:nvPr/>
        </p:nvSpPr>
        <p:spPr>
          <a:xfrm>
            <a:off x="1034353" y="4165299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8116036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6217737" y="4143410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304354" y="5157191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5964735" y="5871537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6304353" y="59881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88106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5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7" grpId="0"/>
      <p:bldP spid="39" grpId="0" animBg="1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935609" y="4758955"/>
            <a:ext cx="7092775" cy="3834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221159" y="4614939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7632327" y="4509264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935609" y="3892724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7373512" y="3872054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4298577" y="4220153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432810" y="5157191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4142069" y="5871537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432809" y="5972183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16410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9" grpId="0" animBg="1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905262" y="4781182"/>
            <a:ext cx="7843202" cy="3990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221159" y="4637166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8589940" y="4524874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905262" y="394406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8331125" y="376879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8216327" y="414279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3444549" y="4122740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3531166" y="504054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3234289" y="5733256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3531166" y="5844515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6593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7" grpId="0"/>
      <p:bldP spid="39" grpId="0" animBg="1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153980" y="62068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755576" y="1571474"/>
            <a:ext cx="129614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Dikdörtgen 12"/>
          <p:cNvSpPr/>
          <p:nvPr/>
        </p:nvSpPr>
        <p:spPr>
          <a:xfrm>
            <a:off x="1194424" y="170080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2123728" y="1155975"/>
            <a:ext cx="7020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Kesrini sayı doğrusunda gösteriniz.</a:t>
            </a:r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905262" y="4781182"/>
            <a:ext cx="7843202" cy="3990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1221159" y="4637166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8589940" y="4524874"/>
            <a:ext cx="0" cy="288032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905262" y="394406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</a:p>
        </p:txBody>
      </p:sp>
      <p:sp>
        <p:nvSpPr>
          <p:cNvPr id="22" name="Dikdörtgen 21"/>
          <p:cNvSpPr/>
          <p:nvPr/>
        </p:nvSpPr>
        <p:spPr>
          <a:xfrm>
            <a:off x="8331125" y="3768797"/>
            <a:ext cx="517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</a:p>
        </p:txBody>
      </p:sp>
      <p:sp>
        <p:nvSpPr>
          <p:cNvPr id="26" name="Dikdörtgen 25"/>
          <p:cNvSpPr/>
          <p:nvPr/>
        </p:nvSpPr>
        <p:spPr>
          <a:xfrm>
            <a:off x="1883623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7" name="Dikdörtgen 26"/>
          <p:cNvSpPr/>
          <p:nvPr/>
        </p:nvSpPr>
        <p:spPr>
          <a:xfrm>
            <a:off x="2760737" y="416529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8" name="Dikdörtgen 27"/>
          <p:cNvSpPr/>
          <p:nvPr/>
        </p:nvSpPr>
        <p:spPr>
          <a:xfrm>
            <a:off x="3531166" y="416530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29" name="Dikdörtgen 28"/>
          <p:cNvSpPr/>
          <p:nvPr/>
        </p:nvSpPr>
        <p:spPr>
          <a:xfrm>
            <a:off x="4385193" y="4165297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0" name="Dikdörtgen 29"/>
          <p:cNvSpPr/>
          <p:nvPr/>
        </p:nvSpPr>
        <p:spPr>
          <a:xfrm>
            <a:off x="5319579" y="4164442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5" name="Dikdörtgen 34"/>
          <p:cNvSpPr/>
          <p:nvPr/>
        </p:nvSpPr>
        <p:spPr>
          <a:xfrm>
            <a:off x="630435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6" name="Dikdörtgen 35"/>
          <p:cNvSpPr/>
          <p:nvPr/>
        </p:nvSpPr>
        <p:spPr>
          <a:xfrm>
            <a:off x="7258714" y="4175426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7" name="Dikdörtgen 36"/>
          <p:cNvSpPr/>
          <p:nvPr/>
        </p:nvSpPr>
        <p:spPr>
          <a:xfrm>
            <a:off x="8216327" y="4142790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sp>
        <p:nvSpPr>
          <p:cNvPr id="39" name="Halka 38"/>
          <p:cNvSpPr/>
          <p:nvPr/>
        </p:nvSpPr>
        <p:spPr>
          <a:xfrm>
            <a:off x="5232962" y="4122740"/>
            <a:ext cx="546846" cy="914400"/>
          </a:xfrm>
          <a:prstGeom prst="don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330926" y="5013518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</a:p>
        </p:txBody>
      </p:sp>
      <p:cxnSp>
        <p:nvCxnSpPr>
          <p:cNvPr id="32" name="Düz Bağlayıcı 31"/>
          <p:cNvCxnSpPr/>
          <p:nvPr/>
        </p:nvCxnSpPr>
        <p:spPr>
          <a:xfrm>
            <a:off x="5050354" y="5733256"/>
            <a:ext cx="967365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5347229" y="5844515"/>
            <a:ext cx="37361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5091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20" grpId="0"/>
      <p:bldP spid="22" grpId="0"/>
      <p:bldP spid="26" grpId="0"/>
      <p:bldP spid="27" grpId="0"/>
      <p:bldP spid="28" grpId="0"/>
      <p:bldP spid="29" grpId="0"/>
      <p:bldP spid="30" grpId="0"/>
      <p:bldP spid="35" grpId="0"/>
      <p:bldP spid="36" grpId="0"/>
      <p:bldP spid="37" grpId="0"/>
      <p:bldP spid="39" grpId="0" animBg="1"/>
      <p:bldP spid="31" grpId="0"/>
      <p:bldP spid="3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225</Words>
  <PresentationFormat>Ekran Gösterisi (4:3)</PresentationFormat>
  <Paragraphs>130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6" baseType="lpstr">
      <vt:lpstr>Arial</vt:lpstr>
      <vt:lpstr>Calibri</vt:lpstr>
      <vt:lpstr>Rockwell Extra Bold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2021-03-03T13:07:19Z</dcterms:created>
  <dcterms:modified xsi:type="dcterms:W3CDTF">2021-03-04T07:38:48Z</dcterms:modified>
  <cp:category>https://www.sorubak.com</cp:category>
</cp:coreProperties>
</file>