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76" r:id="rId6"/>
    <p:sldId id="274" r:id="rId7"/>
    <p:sldId id="279" r:id="rId8"/>
    <p:sldId id="280" r:id="rId9"/>
    <p:sldId id="281" r:id="rId10"/>
    <p:sldId id="282" r:id="rId11"/>
    <p:sldId id="290" r:id="rId12"/>
    <p:sldId id="291" r:id="rId13"/>
    <p:sldId id="29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71604" y="1071546"/>
            <a:ext cx="25003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2428868"/>
            <a:ext cx="29289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3500430" y="2357430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857628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14324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857356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Yukarı Ok"/>
          <p:cNvSpPr/>
          <p:nvPr/>
        </p:nvSpPr>
        <p:spPr>
          <a:xfrm rot="10800000">
            <a:off x="2071670" y="2357430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42844" y="142852"/>
            <a:ext cx="8643998" cy="8572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Toplama İşlemini Hatırlayalım</a:t>
            </a:r>
            <a:endParaRPr lang="tr-TR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14678" y="4071942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214678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2" grpId="0" animBg="1"/>
      <p:bldP spid="22" grpId="1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tx2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71604" y="1071546"/>
            <a:ext cx="40719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6  5  2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285984" y="2500306"/>
            <a:ext cx="32861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3  5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786314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00504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28612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karı Ok"/>
          <p:cNvSpPr/>
          <p:nvPr/>
        </p:nvSpPr>
        <p:spPr>
          <a:xfrm rot="10800000">
            <a:off x="3643306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50029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1454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643438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14348" y="21429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357554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4" grpId="0" animBg="1"/>
      <p:bldP spid="25" grpId="0" animBg="1"/>
      <p:bldP spid="25" grpId="1" animBg="1"/>
      <p:bldP spid="26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1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71604" y="1142984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4  1  2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2571744"/>
            <a:ext cx="36433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3  6  7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64343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000504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214686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karı Ok"/>
          <p:cNvSpPr/>
          <p:nvPr/>
        </p:nvSpPr>
        <p:spPr>
          <a:xfrm rot="10800000">
            <a:off x="3500430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357422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71670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00364" y="5072074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42910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8611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35768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24" grpId="0" animBg="1"/>
      <p:bldP spid="25" grpId="0" animBg="1"/>
      <p:bldP spid="26" grpId="0"/>
      <p:bldP spid="18" grpId="0"/>
      <p:bldP spid="29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142984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6  1  3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643042" y="2500306"/>
            <a:ext cx="36433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3  4  5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572000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071942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357562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karı Ok"/>
          <p:cNvSpPr/>
          <p:nvPr/>
        </p:nvSpPr>
        <p:spPr>
          <a:xfrm rot="10800000">
            <a:off x="3357554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14310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928794" y="400050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00364" y="5072074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42910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143240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286248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24" grpId="0" animBg="1"/>
      <p:bldP spid="25" grpId="0" animBg="1"/>
      <p:bldP spid="26" grpId="0"/>
      <p:bldP spid="18" grpId="0"/>
      <p:bldP spid="2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928718"/>
            <a:ext cx="9144000" cy="8072470"/>
          </a:xfr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71604" y="1000108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7  4  5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85918" y="2357430"/>
            <a:ext cx="36433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2  1  3  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643438" y="228599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857628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14324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karı Ok"/>
          <p:cNvSpPr/>
          <p:nvPr/>
        </p:nvSpPr>
        <p:spPr>
          <a:xfrm rot="10800000">
            <a:off x="3500430" y="228599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285984" y="228599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71670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00364" y="5072074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42910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35768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24" grpId="0" animBg="1"/>
      <p:bldP spid="25" grpId="0" animBg="1"/>
      <p:bldP spid="26" grpId="0"/>
      <p:bldP spid="1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5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000108"/>
            <a:ext cx="30718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2714620"/>
            <a:ext cx="30718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71942"/>
            <a:ext cx="4500594" cy="1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2000232" y="400050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Yukarı Ok"/>
          <p:cNvSpPr/>
          <p:nvPr/>
        </p:nvSpPr>
        <p:spPr>
          <a:xfrm rot="10800000">
            <a:off x="2143108" y="2357430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42844" y="142852"/>
            <a:ext cx="8643998" cy="8572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Toplama İşlemini Hatırlayalım</a:t>
            </a:r>
            <a:endParaRPr lang="tr-TR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357554" y="400050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0" grpId="0" animBg="1"/>
      <p:bldP spid="20" grpId="1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1214470"/>
            <a:ext cx="9144000" cy="8072470"/>
          </a:xfrm>
          <a:solidFill>
            <a:srgbClr val="FFFF0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71604" y="1214422"/>
            <a:ext cx="321471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357290" y="2714620"/>
            <a:ext cx="321471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1    3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3929058" y="2571744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143380"/>
            <a:ext cx="4643470" cy="17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429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3714744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285984" y="250030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42844" y="142852"/>
            <a:ext cx="8643998" cy="8572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Toplama İşlemini Hatırlayalım</a:t>
            </a:r>
            <a:endParaRPr lang="tr-TR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071670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bg1">
              <a:lumMod val="8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071546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1  4  2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214810" y="257174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4357686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929066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000372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3071802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Yukarı Ok"/>
          <p:cNvSpPr/>
          <p:nvPr/>
        </p:nvSpPr>
        <p:spPr>
          <a:xfrm rot="10800000">
            <a:off x="3143240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071670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857356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42910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143372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4" grpId="0" animBg="1"/>
      <p:bldP spid="24" grpId="1" animBg="1"/>
      <p:bldP spid="25" grpId="0" animBg="1"/>
      <p:bldP spid="25" grpId="1" animBg="1"/>
      <p:bldP spid="26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928718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071546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2  6  5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43372" y="2571744"/>
            <a:ext cx="71438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429124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71942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28612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3071802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Yukarı Ok"/>
          <p:cNvSpPr/>
          <p:nvPr/>
        </p:nvSpPr>
        <p:spPr>
          <a:xfrm rot="10800000">
            <a:off x="3214678" y="2357430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000232" y="2357430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785918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42910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357686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4" grpId="0" animBg="1"/>
      <p:bldP spid="24" grpId="1" animBg="1"/>
      <p:bldP spid="25" grpId="0" animBg="1"/>
      <p:bldP spid="25" grpId="1" animBg="1"/>
      <p:bldP spid="2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214422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5  3  2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43372" y="2643182"/>
            <a:ext cx="64294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357686" y="250030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00504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28612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3071802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Yukarı Ok"/>
          <p:cNvSpPr/>
          <p:nvPr/>
        </p:nvSpPr>
        <p:spPr>
          <a:xfrm rot="10800000">
            <a:off x="3214678" y="2571744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071670" y="2571744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785918" y="400050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14348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143372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4" grpId="0" animBg="1"/>
      <p:bldP spid="24" grpId="1" animBg="1"/>
      <p:bldP spid="25" grpId="0" animBg="1"/>
      <p:bldP spid="2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928718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28728" y="1071546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3   1   5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2571744"/>
            <a:ext cx="32861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4   2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64343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00504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214686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292892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Yukarı Ok"/>
          <p:cNvSpPr/>
          <p:nvPr/>
        </p:nvSpPr>
        <p:spPr>
          <a:xfrm rot="10800000">
            <a:off x="321467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1785918" y="242886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571604" y="3857628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71472" y="285728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357686" y="392906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4" grpId="0" animBg="1"/>
      <p:bldP spid="24" grpId="1" animBg="1"/>
      <p:bldP spid="25" grpId="0" animBg="1"/>
      <p:bldP spid="25" grpId="1" animBg="1"/>
      <p:bldP spid="2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1214470"/>
            <a:ext cx="9144000" cy="8072470"/>
          </a:xfrm>
          <a:solidFill>
            <a:schemeClr val="tx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785794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4  3  7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2214554"/>
            <a:ext cx="32861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5  0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214810" y="214311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00372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3000364" y="371475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Yukarı Ok"/>
          <p:cNvSpPr/>
          <p:nvPr/>
        </p:nvSpPr>
        <p:spPr>
          <a:xfrm rot="10800000">
            <a:off x="3071802" y="214311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24 Yukarı Ok"/>
          <p:cNvSpPr/>
          <p:nvPr/>
        </p:nvSpPr>
        <p:spPr>
          <a:xfrm rot="10800000">
            <a:off x="2000232" y="214311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785918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42910" y="-642966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071934" y="371475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24" grpId="0" animBg="1"/>
      <p:bldP spid="24" grpId="1" animBg="1"/>
      <p:bldP spid="25" grpId="0" animBg="1"/>
      <p:bldP spid="25" grpId="1" animBg="1"/>
      <p:bldP spid="2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00166" y="785794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5   4   1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2357430"/>
            <a:ext cx="34290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5   6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Yukarı Ok"/>
          <p:cNvSpPr/>
          <p:nvPr/>
        </p:nvSpPr>
        <p:spPr>
          <a:xfrm rot="10800000">
            <a:off x="4714876" y="214311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857628"/>
            <a:ext cx="4929222" cy="11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14324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23 Yukarı Ok"/>
          <p:cNvSpPr/>
          <p:nvPr/>
        </p:nvSpPr>
        <p:spPr>
          <a:xfrm rot="10800000">
            <a:off x="1785918" y="207167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714480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572000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bas. sayılarla Toplama İşlemi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Yukarı Ok"/>
          <p:cNvSpPr/>
          <p:nvPr/>
        </p:nvSpPr>
        <p:spPr>
          <a:xfrm rot="10800000">
            <a:off x="3286116" y="2143116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4" grpId="0" animBg="1"/>
      <p:bldP spid="26" grpId="0"/>
      <p:bldP spid="20" grpId="0"/>
      <p:bldP spid="22" grpId="0"/>
      <p:bldP spid="27" grpId="0" animBg="1"/>
      <p:bldP spid="27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206</Words>
  <PresentationFormat>Ekran Gösterisi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2020-09-01T20:54:43Z</dcterms:created>
  <dcterms:modified xsi:type="dcterms:W3CDTF">2020-10-30T15:35:51Z</dcterms:modified>
  <cp:category>https://www.sorubak.com</cp:category>
</cp:coreProperties>
</file>