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334" r:id="rId3"/>
    <p:sldId id="335" r:id="rId4"/>
    <p:sldId id="336" r:id="rId5"/>
    <p:sldId id="337" r:id="rId6"/>
    <p:sldId id="338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46" r:id="rId15"/>
    <p:sldId id="347" r:id="rId16"/>
    <p:sldId id="348" r:id="rId17"/>
    <p:sldId id="349" r:id="rId18"/>
    <p:sldId id="350" r:id="rId19"/>
    <p:sldId id="351" r:id="rId20"/>
    <p:sldId id="360" r:id="rId21"/>
    <p:sldId id="361" r:id="rId22"/>
    <p:sldId id="362" r:id="rId23"/>
    <p:sldId id="363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1734" y="-11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98B3CB-B374-4D51-B72A-75B2B1A05646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E776E0-1B47-4C3F-8975-38DEDDDDD8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34082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E776E0-1B47-4C3F-8975-38DEDDDDD89B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91734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E776E0-1B47-4C3F-8975-38DEDDDDD89B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00754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E776E0-1B47-4C3F-8975-38DEDDDDD89B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45134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E776E0-1B47-4C3F-8975-38DEDDDDD89B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349541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E776E0-1B47-4C3F-8975-38DEDDDDD89B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90485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solidFill>
            <a:schemeClr val="bg1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428604"/>
            <a:ext cx="9144000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Rockwell Extra Bold" pitchFamily="18" charset="0"/>
              </a:rPr>
              <a:t>3.SINIF</a:t>
            </a:r>
          </a:p>
          <a:p>
            <a:pPr algn="ctr"/>
            <a:r>
              <a:rPr lang="tr-T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Rockwell Extra Bold" pitchFamily="18" charset="0"/>
              </a:rPr>
              <a:t>ELDESİZ  </a:t>
            </a:r>
            <a:r>
              <a:rPr lang="tr-TR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Rockwell Extra Bold" pitchFamily="18" charset="0"/>
              </a:rPr>
              <a:t>ÇARPMA  </a:t>
            </a:r>
          </a:p>
          <a:p>
            <a:pPr algn="ctr"/>
            <a:r>
              <a:rPr lang="tr-TR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571528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142976" y="3500438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428728" y="3857628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5500694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592932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664370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7233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42952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92958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5643570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000760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786578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357950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215206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572396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8072462" y="385762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4643438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39" name="38 Dikdörtgen"/>
          <p:cNvSpPr/>
          <p:nvPr/>
        </p:nvSpPr>
        <p:spPr>
          <a:xfrm>
            <a:off x="507206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5286380" y="400050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4857752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Yukarı Ok"/>
          <p:cNvSpPr/>
          <p:nvPr/>
        </p:nvSpPr>
        <p:spPr>
          <a:xfrm>
            <a:off x="3357554" y="2857496"/>
            <a:ext cx="357190" cy="64294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3" name="42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5143504" y="214290"/>
            <a:ext cx="264320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kere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5143504" y="857232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5072066" y="2571744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kere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5072066" y="3143248"/>
            <a:ext cx="2643206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48837 0.53541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7.40056E-7 C -2.5E-6 0.04903 -2.5E-6 0.09829 -0.06701 0.13645 C -0.13385 0.17437 -0.30989 0.22271 -0.40104 0.22757 C -0.49201 0.23242 -0.57812 0.17484 -0.61423 0.16443 " pathEditMode="relative" rAng="0" ptsTypes="aaaA">
                                      <p:cBhvr>
                                        <p:cTn id="16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0" grpId="1"/>
      <p:bldP spid="30" grpId="2"/>
      <p:bldP spid="32" grpId="0"/>
      <p:bldP spid="33" grpId="0"/>
      <p:bldP spid="34" grpId="0"/>
      <p:bldP spid="35" grpId="0"/>
      <p:bldP spid="36" grpId="0"/>
      <p:bldP spid="37" grpId="0"/>
      <p:bldP spid="38" grpId="0"/>
      <p:bldP spid="38" grpId="1"/>
      <p:bldP spid="38" grpId="2"/>
      <p:bldP spid="31" grpId="0"/>
      <p:bldP spid="39" grpId="0"/>
      <p:bldP spid="40" grpId="0"/>
      <p:bldP spid="41" grpId="0"/>
      <p:bldP spid="42" grpId="0" animBg="1"/>
      <p:bldP spid="42" grpId="1" animBg="1"/>
      <p:bldP spid="43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142976" y="3357562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6215074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64370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7233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42952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92958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643702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215074" y="385762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072330" y="385762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500958" y="385762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7929586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3" name="22 Yukarı Ok"/>
          <p:cNvSpPr/>
          <p:nvPr/>
        </p:nvSpPr>
        <p:spPr>
          <a:xfrm>
            <a:off x="3286116" y="2857496"/>
            <a:ext cx="357190" cy="64294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4" name="23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929322" y="285728"/>
            <a:ext cx="264320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kere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929322" y="857232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857884" y="271462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kere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857884" y="3286124"/>
            <a:ext cx="2643206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48837 0.53541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83996E-6 C -1.38889E-6 0.05366 -1.38889E-6 0.10731 -0.06701 0.14848 C -0.13385 0.18987 -0.30989 0.2426 -0.40104 0.24769 C -0.49201 0.25301 -0.57812 0.19034 -0.61423 0.179 " pathEditMode="relative" rAng="0" ptsTypes="aaaA">
                                      <p:cBhvr>
                                        <p:cTn id="12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" y="1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6" grpId="0"/>
      <p:bldP spid="27" grpId="0"/>
      <p:bldP spid="28" grpId="0"/>
      <p:bldP spid="29" grpId="0"/>
      <p:bldP spid="30" grpId="0"/>
      <p:bldP spid="30" grpId="1"/>
      <p:bldP spid="30" grpId="2"/>
      <p:bldP spid="34" grpId="0"/>
      <p:bldP spid="35" grpId="0"/>
      <p:bldP spid="36" grpId="0"/>
      <p:bldP spid="37" grpId="0"/>
      <p:bldP spid="38" grpId="0"/>
      <p:bldP spid="38" grpId="1"/>
      <p:bldP spid="38" grpId="2"/>
      <p:bldP spid="23" grpId="0" animBg="1"/>
      <p:bldP spid="23" grpId="1" animBg="1"/>
      <p:bldP spid="24" grpId="0" animBg="1"/>
      <p:bldP spid="25" grpId="0" animBg="1"/>
      <p:bldP spid="31" grpId="0" animBg="1"/>
      <p:bldP spid="32" grpId="0" animBg="1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5500694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592932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664370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7233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42952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92958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500694" y="371475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5857884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572264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215074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6" name="35 Dikdörtgen"/>
          <p:cNvSpPr/>
          <p:nvPr/>
        </p:nvSpPr>
        <p:spPr>
          <a:xfrm>
            <a:off x="6929454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7358082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7786710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</a:p>
        </p:txBody>
      </p:sp>
      <p:sp>
        <p:nvSpPr>
          <p:cNvPr id="31" name="30 Yukarı Ok"/>
          <p:cNvSpPr/>
          <p:nvPr/>
        </p:nvSpPr>
        <p:spPr>
          <a:xfrm>
            <a:off x="3286116" y="2857496"/>
            <a:ext cx="357190" cy="64294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5643570" y="285728"/>
            <a:ext cx="264320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kere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5643570" y="785794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5429256" y="2571744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kere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5429256" y="3071810"/>
            <a:ext cx="2643206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5.92044E-7 L -0.50469 0.52821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00" y="2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48844E-6 C 1.11111E-6 0.06683 1.11111E-6 0.1339 -0.06719 0.18547 C -0.13386 0.23705 -0.3099 0.30296 -0.40104 0.3092 C -0.49201 0.31591 -0.5783 0.23774 -0.61424 0.2234 " pathEditMode="relative" rAng="0" ptsTypes="aaaA">
                                      <p:cBhvr>
                                        <p:cTn id="14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00" y="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0" grpId="1"/>
      <p:bldP spid="30" grpId="2"/>
      <p:bldP spid="32" grpId="0"/>
      <p:bldP spid="33" grpId="0"/>
      <p:bldP spid="34" grpId="0"/>
      <p:bldP spid="35" grpId="0"/>
      <p:bldP spid="36" grpId="0"/>
      <p:bldP spid="37" grpId="0"/>
      <p:bldP spid="38" grpId="0"/>
      <p:bldP spid="38" grpId="1"/>
      <p:bldP spid="38" grpId="2"/>
      <p:bldP spid="31" grpId="0" animBg="1"/>
      <p:bldP spid="31" grpId="1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142976" y="3357562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6215074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664370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7233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42952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92958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500826" y="371475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07219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6" name="35 Dikdörtgen"/>
          <p:cNvSpPr/>
          <p:nvPr/>
        </p:nvSpPr>
        <p:spPr>
          <a:xfrm>
            <a:off x="6929454" y="371475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7286644" y="371475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7715272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23" name="22 Yukarı Ok"/>
          <p:cNvSpPr/>
          <p:nvPr/>
        </p:nvSpPr>
        <p:spPr>
          <a:xfrm>
            <a:off x="3286116" y="2857496"/>
            <a:ext cx="357190" cy="64294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4" name="23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786446" y="357166"/>
            <a:ext cx="264320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kere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786446" y="928670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572132" y="2571744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kere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572132" y="3143248"/>
            <a:ext cx="2643206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48837 0.53541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80111E-6 C -2.77778E-7 0.05804 -2.77778E-7 0.11609 -0.06198 0.16073 C -0.12361 0.20559 -0.28611 0.26271 -0.37031 0.26827 C -0.45434 0.27405 -0.53368 0.20629 -0.56701 0.1938 " pathEditMode="relative" rAng="0" ptsTypes="aaaA">
                                      <p:cBhvr>
                                        <p:cTn id="12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" y="1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6" grpId="0"/>
      <p:bldP spid="27" grpId="0"/>
      <p:bldP spid="28" grpId="0"/>
      <p:bldP spid="29" grpId="0"/>
      <p:bldP spid="30" grpId="0"/>
      <p:bldP spid="30" grpId="1"/>
      <p:bldP spid="30" grpId="2"/>
      <p:bldP spid="34" grpId="0"/>
      <p:bldP spid="35" grpId="0"/>
      <p:bldP spid="36" grpId="0"/>
      <p:bldP spid="37" grpId="0"/>
      <p:bldP spid="38" grpId="0"/>
      <p:bldP spid="38" grpId="1"/>
      <p:bldP spid="38" grpId="2"/>
      <p:bldP spid="23" grpId="0" animBg="1"/>
      <p:bldP spid="23" grpId="1" animBg="1"/>
      <p:bldP spid="24" grpId="0" animBg="1"/>
      <p:bldP spid="25" grpId="0" animBg="1"/>
      <p:bldP spid="31" grpId="0" animBg="1"/>
      <p:bldP spid="32" grpId="0" animBg="1"/>
      <p:bldP spid="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5500694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92932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64370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7233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42952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92958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5429256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5786446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643702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215074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6" name="35 Dikdörtgen"/>
          <p:cNvSpPr/>
          <p:nvPr/>
        </p:nvSpPr>
        <p:spPr>
          <a:xfrm>
            <a:off x="7000892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7358082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7786710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</a:p>
        </p:txBody>
      </p:sp>
      <p:sp>
        <p:nvSpPr>
          <p:cNvPr id="31" name="30 Yukarı Ok"/>
          <p:cNvSpPr/>
          <p:nvPr/>
        </p:nvSpPr>
        <p:spPr>
          <a:xfrm>
            <a:off x="3286116" y="2857496"/>
            <a:ext cx="357190" cy="64294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5643570" y="357166"/>
            <a:ext cx="264320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kere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5643570" y="928670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5357818" y="2500306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kere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5357818" y="3000372"/>
            <a:ext cx="2643206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48837 0.53541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12 -0.03562 C 0.00712 0.04024 0.00712 0.11632 -0.05903 0.1746 C -0.125 0.23311 -0.29879 0.30781 -0.38872 0.31498 C -0.47865 0.32238 -0.56372 0.23404 -0.59931 0.21785 " pathEditMode="relative" rAng="0" ptsTypes="aaaA">
                                      <p:cBhvr>
                                        <p:cTn id="14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" y="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0" grpId="1"/>
      <p:bldP spid="30" grpId="2"/>
      <p:bldP spid="32" grpId="0"/>
      <p:bldP spid="33" grpId="0"/>
      <p:bldP spid="34" grpId="0"/>
      <p:bldP spid="35" grpId="0"/>
      <p:bldP spid="36" grpId="0"/>
      <p:bldP spid="37" grpId="0"/>
      <p:bldP spid="38" grpId="0"/>
      <p:bldP spid="38" grpId="1"/>
      <p:bldP spid="38" grpId="2"/>
      <p:bldP spid="31" grpId="0" animBg="1"/>
      <p:bldP spid="31" grpId="1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500438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5500694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592932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664370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7233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42952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92958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429256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5786446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500826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143636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6" name="35 Dikdörtgen"/>
          <p:cNvSpPr/>
          <p:nvPr/>
        </p:nvSpPr>
        <p:spPr>
          <a:xfrm>
            <a:off x="6858016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7286644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7715272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</a:p>
        </p:txBody>
      </p:sp>
      <p:sp>
        <p:nvSpPr>
          <p:cNvPr id="31" name="30 Yukarı Ok"/>
          <p:cNvSpPr/>
          <p:nvPr/>
        </p:nvSpPr>
        <p:spPr>
          <a:xfrm>
            <a:off x="3286116" y="2857496"/>
            <a:ext cx="357190" cy="64294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5643570" y="357166"/>
            <a:ext cx="264320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kere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5643570" y="928670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5429256" y="2428868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kere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5429256" y="3000372"/>
            <a:ext cx="2643206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48837 0.53541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83996E-6 C 1.11111E-6 0.0636 1.11111E-6 0.1272 -0.06528 0.176 C -0.13038 0.22503 -0.30191 0.2877 -0.3908 0.29371 C -0.47951 0.29996 -0.56337 0.22572 -0.59844 0.21231 " pathEditMode="relative" rAng="0" ptsTypes="aaaA">
                                      <p:cBhvr>
                                        <p:cTn id="14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" y="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0" grpId="1"/>
      <p:bldP spid="30" grpId="2"/>
      <p:bldP spid="32" grpId="0"/>
      <p:bldP spid="33" grpId="0"/>
      <p:bldP spid="34" grpId="0"/>
      <p:bldP spid="35" grpId="0"/>
      <p:bldP spid="36" grpId="0"/>
      <p:bldP spid="37" grpId="0"/>
      <p:bldP spid="38" grpId="0"/>
      <p:bldP spid="38" grpId="1"/>
      <p:bldP spid="38" grpId="2"/>
      <p:bldP spid="31" grpId="0" animBg="1"/>
      <p:bldP spid="31" grpId="1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64370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7233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42952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92958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715140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286512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6" name="35 Dikdörtgen"/>
          <p:cNvSpPr/>
          <p:nvPr/>
        </p:nvSpPr>
        <p:spPr>
          <a:xfrm>
            <a:off x="7143768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7572396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8001024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23" name="22 Yukarı Ok"/>
          <p:cNvSpPr/>
          <p:nvPr/>
        </p:nvSpPr>
        <p:spPr>
          <a:xfrm>
            <a:off x="3286116" y="2857496"/>
            <a:ext cx="357190" cy="64294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4" name="23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715008" y="357166"/>
            <a:ext cx="264320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kere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715008" y="928670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643570" y="2500306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kere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643570" y="3071810"/>
            <a:ext cx="2643206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48837 0.53541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11 -0.02498 C 0.01511 0.04417 0.01511 0.11355 -0.05711 0.16674 C -0.12899 0.21993 -0.31857 0.28816 -0.41666 0.29463 C -0.51475 0.30134 -0.60746 0.22086 -0.64635 0.20606 " pathEditMode="relative" rAng="0" ptsTypes="aaaA">
                                      <p:cBhvr>
                                        <p:cTn id="12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" y="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6" grpId="0"/>
      <p:bldP spid="27" grpId="0"/>
      <p:bldP spid="28" grpId="0"/>
      <p:bldP spid="29" grpId="0"/>
      <p:bldP spid="30" grpId="0"/>
      <p:bldP spid="30" grpId="1"/>
      <p:bldP spid="30" grpId="2"/>
      <p:bldP spid="34" grpId="0"/>
      <p:bldP spid="35" grpId="0"/>
      <p:bldP spid="36" grpId="0"/>
      <p:bldP spid="37" grpId="0"/>
      <p:bldP spid="38" grpId="0"/>
      <p:bldP spid="38" grpId="1"/>
      <p:bldP spid="38" grpId="2"/>
      <p:bldP spid="23" grpId="0" animBg="1"/>
      <p:bldP spid="23" grpId="1" animBg="1"/>
      <p:bldP spid="24" grpId="0" animBg="1"/>
      <p:bldP spid="25" grpId="0" animBg="1"/>
      <p:bldP spid="31" grpId="0" animBg="1"/>
      <p:bldP spid="32" grpId="0" animBg="1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142976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664370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7233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42952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92958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572264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143636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6" name="35 Dikdörtgen"/>
          <p:cNvSpPr/>
          <p:nvPr/>
        </p:nvSpPr>
        <p:spPr>
          <a:xfrm>
            <a:off x="7000892" y="350043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7429520" y="350043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7858148" y="350043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23" name="22 Yukarı Ok"/>
          <p:cNvSpPr/>
          <p:nvPr/>
        </p:nvSpPr>
        <p:spPr>
          <a:xfrm>
            <a:off x="3286116" y="2857496"/>
            <a:ext cx="357190" cy="64294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4" name="23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715008" y="357166"/>
            <a:ext cx="264320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kere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715008" y="928670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643570" y="2428868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kere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643570" y="2928934"/>
            <a:ext cx="2643206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48837 0.53541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036E-7 C 2.5E-6 0.06915 2.5E-6 0.1383 -0.06632 0.19172 C -0.13229 0.24491 -0.30608 0.31314 -0.39584 0.31961 C -0.48577 0.32632 -0.57084 0.24561 -0.60643 0.23104 " pathEditMode="relative" rAng="0" ptsTypes="aaaA">
                                      <p:cBhvr>
                                        <p:cTn id="12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" y="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6" grpId="0"/>
      <p:bldP spid="28" grpId="0"/>
      <p:bldP spid="29" grpId="0"/>
      <p:bldP spid="30" grpId="0"/>
      <p:bldP spid="30" grpId="1"/>
      <p:bldP spid="30" grpId="2"/>
      <p:bldP spid="34" grpId="0"/>
      <p:bldP spid="35" grpId="0"/>
      <p:bldP spid="36" grpId="0"/>
      <p:bldP spid="37" grpId="0"/>
      <p:bldP spid="38" grpId="0"/>
      <p:bldP spid="38" grpId="1"/>
      <p:bldP spid="38" grpId="2"/>
      <p:bldP spid="23" grpId="0" animBg="1"/>
      <p:bldP spid="23" grpId="1" animBg="1"/>
      <p:bldP spid="24" grpId="0" animBg="1"/>
      <p:bldP spid="25" grpId="0" animBg="1"/>
      <p:bldP spid="31" grpId="0" animBg="1"/>
      <p:bldP spid="32" grpId="0" animBg="1"/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64370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7233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42952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92958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572264" y="385762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143636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6" name="35 Dikdörtgen"/>
          <p:cNvSpPr/>
          <p:nvPr/>
        </p:nvSpPr>
        <p:spPr>
          <a:xfrm>
            <a:off x="6929454" y="385762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7358082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785814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23" name="22 Yukarı Ok"/>
          <p:cNvSpPr/>
          <p:nvPr/>
        </p:nvSpPr>
        <p:spPr>
          <a:xfrm>
            <a:off x="3286116" y="2857496"/>
            <a:ext cx="357190" cy="64294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4" name="23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857884" y="357166"/>
            <a:ext cx="264320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kere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857884" y="928670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857884" y="2643182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kere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857884" y="3214686"/>
            <a:ext cx="2643206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48837 0.53541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09898E-6 C 2.5E-6 0.05781 2.5E-6 0.11609 -0.06372 0.16073 C -0.12709 0.20559 -0.2941 0.26272 -0.38056 0.26827 C -0.46684 0.27405 -0.54879 0.20629 -0.58281 0.1938 " pathEditMode="relative" rAng="0" ptsTypes="aaaA">
                                      <p:cBhvr>
                                        <p:cTn id="12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" y="1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6" grpId="0"/>
      <p:bldP spid="27" grpId="0"/>
      <p:bldP spid="28" grpId="0"/>
      <p:bldP spid="29" grpId="0"/>
      <p:bldP spid="30" grpId="0"/>
      <p:bldP spid="30" grpId="1"/>
      <p:bldP spid="30" grpId="2"/>
      <p:bldP spid="34" grpId="0"/>
      <p:bldP spid="35" grpId="0"/>
      <p:bldP spid="36" grpId="0"/>
      <p:bldP spid="37" grpId="0"/>
      <p:bldP spid="38" grpId="0"/>
      <p:bldP spid="38" grpId="1"/>
      <p:bldP spid="38" grpId="2"/>
      <p:bldP spid="23" grpId="0" animBg="1"/>
      <p:bldP spid="23" grpId="1" animBg="1"/>
      <p:bldP spid="24" grpId="0" animBg="1"/>
      <p:bldP spid="25" grpId="0" animBg="1"/>
      <p:bldP spid="31" grpId="0" animBg="1"/>
      <p:bldP spid="32" grpId="0" animBg="1"/>
      <p:bldP spid="3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142976" y="3357562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6215074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664370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7233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42952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92958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715140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286512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143768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572396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8001024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3" name="22 Yukarı Ok"/>
          <p:cNvSpPr/>
          <p:nvPr/>
        </p:nvSpPr>
        <p:spPr>
          <a:xfrm>
            <a:off x="3286116" y="2857496"/>
            <a:ext cx="357190" cy="64294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4" name="23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857884" y="357166"/>
            <a:ext cx="264320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kere  0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857884" y="928670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0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857884" y="2428868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kere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857884" y="3000372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48837 0.53541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18316E-6 C -1.11111E-6 0.07146 -1.11111E-6 0.14293 -0.06788 0.19797 C -0.13559 0.25301 -0.31371 0.32331 -0.40608 0.33002 C -0.49826 0.33696 -0.58559 0.2537 -0.62205 0.23844 " pathEditMode="relative" rAng="0" ptsTypes="aaaA">
                                      <p:cBhvr>
                                        <p:cTn id="12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" y="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6" grpId="0"/>
      <p:bldP spid="27" grpId="0"/>
      <p:bldP spid="28" grpId="0"/>
      <p:bldP spid="29" grpId="0"/>
      <p:bldP spid="30" grpId="0"/>
      <p:bldP spid="30" grpId="1"/>
      <p:bldP spid="30" grpId="2"/>
      <p:bldP spid="34" grpId="0"/>
      <p:bldP spid="35" grpId="0"/>
      <p:bldP spid="36" grpId="0"/>
      <p:bldP spid="37" grpId="0"/>
      <p:bldP spid="38" grpId="0"/>
      <p:bldP spid="38" grpId="1"/>
      <p:bldP spid="38" grpId="2"/>
      <p:bldP spid="23" grpId="0" animBg="1"/>
      <p:bldP spid="23" grpId="1" animBg="1"/>
      <p:bldP spid="24" grpId="0" animBg="1"/>
      <p:bldP spid="25" grpId="0" animBg="1"/>
      <p:bldP spid="31" grpId="0" animBg="1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5500694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92932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64370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7233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42952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92958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5572132" y="414338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6000760" y="414338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715140" y="407194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357950" y="414338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36" name="35 Dikdörtgen"/>
          <p:cNvSpPr/>
          <p:nvPr/>
        </p:nvSpPr>
        <p:spPr>
          <a:xfrm>
            <a:off x="7072330" y="414338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7572396" y="407194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8001024" y="407194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71438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2428860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1" name="40 Dikdörtgen"/>
          <p:cNvSpPr/>
          <p:nvPr/>
        </p:nvSpPr>
        <p:spPr>
          <a:xfrm>
            <a:off x="5429256" y="428604"/>
            <a:ext cx="264320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kere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5572132" y="2928934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ker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5429256" y="928670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5572132" y="3571876"/>
            <a:ext cx="2643206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tane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14524E-7 L -0.48837 0.53538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-0.0037 C -0.00069 0.04186 -0.00069 0.08765 -0.06718 0.12303 C -0.13316 0.15842 -0.30677 0.20328 -0.39704 0.20768 C -0.4868 0.2123 -0.57204 0.15888 -0.60711 0.14894 " pathEditMode="relative" rAng="0" ptsTypes="aaaA">
                                      <p:cBhvr>
                                        <p:cTn id="14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00" y="10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0" grpId="1"/>
      <p:bldP spid="30" grpId="2"/>
      <p:bldP spid="32" grpId="0"/>
      <p:bldP spid="33" grpId="0"/>
      <p:bldP spid="34" grpId="0"/>
      <p:bldP spid="35" grpId="0"/>
      <p:bldP spid="36" grpId="0"/>
      <p:bldP spid="37" grpId="0"/>
      <p:bldP spid="38" grpId="0"/>
      <p:bldP spid="38" grpId="1"/>
      <p:bldP spid="38" grpId="2"/>
      <p:bldP spid="31" grpId="0" animBg="1"/>
      <p:bldP spid="31" grpId="1" animBg="1"/>
      <p:bldP spid="39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142976" y="3500438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428728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6215074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664370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7233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500958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92958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643702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143636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072330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572396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8072462" y="385762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3" name="22 Yukarı Ok"/>
          <p:cNvSpPr/>
          <p:nvPr/>
        </p:nvSpPr>
        <p:spPr>
          <a:xfrm>
            <a:off x="3286116" y="2786058"/>
            <a:ext cx="357190" cy="64294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4" name="23 Yukarı Ok"/>
          <p:cNvSpPr/>
          <p:nvPr/>
        </p:nvSpPr>
        <p:spPr>
          <a:xfrm>
            <a:off x="2643174" y="2714620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857884" y="357166"/>
            <a:ext cx="264320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kere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857884" y="928670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857884" y="2571744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kere  4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857884" y="3214686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4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48837 0.53541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-0.02475 C -0.0007 0.0377 -0.0007 0.10037 -0.06788 0.14847 C -0.13473 0.19658 -0.31077 0.25832 -0.40174 0.26434 C -0.49288 0.27035 -0.579 0.19727 -0.61493 0.18409 " pathEditMode="relative" rAng="0" ptsTypes="aaaA">
                                      <p:cBhvr>
                                        <p:cTn id="12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" y="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6" grpId="0"/>
      <p:bldP spid="27" grpId="0"/>
      <p:bldP spid="28" grpId="0"/>
      <p:bldP spid="29" grpId="0"/>
      <p:bldP spid="30" grpId="0"/>
      <p:bldP spid="30" grpId="1"/>
      <p:bldP spid="30" grpId="2"/>
      <p:bldP spid="34" grpId="0"/>
      <p:bldP spid="35" grpId="0"/>
      <p:bldP spid="36" grpId="0"/>
      <p:bldP spid="37" grpId="0"/>
      <p:bldP spid="38" grpId="0"/>
      <p:bldP spid="38" grpId="1"/>
      <p:bldP spid="38" grpId="2"/>
      <p:bldP spid="23" grpId="0" animBg="1"/>
      <p:bldP spid="23" grpId="1" animBg="1"/>
      <p:bldP spid="24" grpId="0" animBg="1"/>
      <p:bldP spid="25" grpId="0" animBg="1"/>
      <p:bldP spid="31" grpId="0" animBg="1"/>
      <p:bldP spid="32" grpId="0" animBg="1"/>
      <p:bldP spid="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142976" y="3500438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215074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664370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7233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500958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92958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643702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143636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36" name="35 Dikdörtgen"/>
          <p:cNvSpPr/>
          <p:nvPr/>
        </p:nvSpPr>
        <p:spPr>
          <a:xfrm>
            <a:off x="7072330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7572396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7858148" y="3857628"/>
            <a:ext cx="10715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3" name="22 Yukarı Ok"/>
          <p:cNvSpPr/>
          <p:nvPr/>
        </p:nvSpPr>
        <p:spPr>
          <a:xfrm>
            <a:off x="3286116" y="2786058"/>
            <a:ext cx="357190" cy="64294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4" name="23 Yukarı Ok"/>
          <p:cNvSpPr/>
          <p:nvPr/>
        </p:nvSpPr>
        <p:spPr>
          <a:xfrm>
            <a:off x="2643174" y="2714620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857884" y="357166"/>
            <a:ext cx="264320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kere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857884" y="928670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857884" y="2571744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kere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857884" y="3214686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48837 0.53541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-0.01434 C -0.00833 0.0481 -0.00833 0.11078 -0.07552 0.15888 C -0.14236 0.20698 -0.3184 0.26873 -0.40937 0.27474 C -0.50052 0.28076 -0.58663 0.20768 -0.62257 0.19449 " pathEditMode="relative" rAng="0" ptsTypes="aaaA">
                                      <p:cBhvr>
                                        <p:cTn id="12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" y="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6" grpId="0"/>
      <p:bldP spid="27" grpId="0"/>
      <p:bldP spid="28" grpId="0"/>
      <p:bldP spid="29" grpId="0"/>
      <p:bldP spid="30" grpId="0"/>
      <p:bldP spid="30" grpId="1"/>
      <p:bldP spid="30" grpId="2"/>
      <p:bldP spid="34" grpId="0"/>
      <p:bldP spid="35" grpId="0"/>
      <p:bldP spid="36" grpId="0"/>
      <p:bldP spid="37" grpId="0"/>
      <p:bldP spid="38" grpId="0"/>
      <p:bldP spid="38" grpId="1"/>
      <p:bldP spid="38" grpId="2"/>
      <p:bldP spid="23" grpId="0" animBg="1"/>
      <p:bldP spid="23" grpId="1" animBg="1"/>
      <p:bldP spid="24" grpId="0" animBg="1"/>
      <p:bldP spid="25" grpId="0" animBg="1"/>
      <p:bldP spid="31" grpId="0" animBg="1"/>
      <p:bldP spid="32" grpId="0" animBg="1"/>
      <p:bldP spid="3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142976" y="3500438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215074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64370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7233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500958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92958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643702" y="385762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286512" y="385762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072330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572396" y="385762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7858148" y="3857628"/>
            <a:ext cx="10715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3" name="22 Yukarı Ok"/>
          <p:cNvSpPr/>
          <p:nvPr/>
        </p:nvSpPr>
        <p:spPr>
          <a:xfrm>
            <a:off x="3286116" y="2786058"/>
            <a:ext cx="357190" cy="64294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4" name="23 Yukarı Ok"/>
          <p:cNvSpPr/>
          <p:nvPr/>
        </p:nvSpPr>
        <p:spPr>
          <a:xfrm>
            <a:off x="2643174" y="2714620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857884" y="357166"/>
            <a:ext cx="264320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kere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857884" y="928670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857884" y="2571744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kere  4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857884" y="3214686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4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578644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542925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5857884" y="385762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42" name="41 Dikdörtgen"/>
          <p:cNvSpPr/>
          <p:nvPr/>
        </p:nvSpPr>
        <p:spPr>
          <a:xfrm>
            <a:off x="5429256" y="385762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48837 0.53541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-0.01434 C -0.00833 0.0481 -0.00833 0.11078 -0.07552 0.15888 C -0.14236 0.20698 -0.3184 0.26873 -0.40937 0.27474 C -0.50052 0.28076 -0.58663 0.20768 -0.62257 0.19449 " pathEditMode="relative" rAng="0" ptsTypes="aaaA">
                                      <p:cBhvr>
                                        <p:cTn id="14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" y="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6" grpId="0"/>
      <p:bldP spid="27" grpId="0"/>
      <p:bldP spid="28" grpId="0"/>
      <p:bldP spid="29" grpId="0"/>
      <p:bldP spid="30" grpId="0"/>
      <p:bldP spid="30" grpId="1"/>
      <p:bldP spid="30" grpId="2"/>
      <p:bldP spid="34" grpId="0"/>
      <p:bldP spid="35" grpId="0"/>
      <p:bldP spid="36" grpId="0"/>
      <p:bldP spid="37" grpId="0"/>
      <p:bldP spid="38" grpId="0"/>
      <p:bldP spid="38" grpId="1"/>
      <p:bldP spid="38" grpId="2"/>
      <p:bldP spid="23" grpId="0" animBg="1"/>
      <p:bldP spid="23" grpId="1" animBg="1"/>
      <p:bldP spid="24" grpId="0" animBg="1"/>
      <p:bldP spid="25" grpId="0" animBg="1"/>
      <p:bldP spid="31" grpId="0" animBg="1"/>
      <p:bldP spid="32" grpId="0" animBg="1"/>
      <p:bldP spid="33" grpId="0" animBg="1"/>
      <p:bldP spid="39" grpId="0"/>
      <p:bldP spid="40" grpId="0"/>
      <p:bldP spid="41" grpId="0"/>
      <p:bldP spid="4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571528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142976" y="3500438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28728" y="3857628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5500694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92932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64370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7233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42952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92958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643570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6000760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786578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357950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6" name="35 Dikdörtgen"/>
          <p:cNvSpPr/>
          <p:nvPr/>
        </p:nvSpPr>
        <p:spPr>
          <a:xfrm>
            <a:off x="7215206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7572396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7929586" y="3857628"/>
            <a:ext cx="9286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4643438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507206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5286380" y="400050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4857752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42" name="41 Yukarı Ok"/>
          <p:cNvSpPr/>
          <p:nvPr/>
        </p:nvSpPr>
        <p:spPr>
          <a:xfrm>
            <a:off x="3357554" y="2857496"/>
            <a:ext cx="357190" cy="64294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3" name="42 Yukarı Ok">
            <a:hlinkClick r:id="rId3"/>
          </p:cNvPr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5143504" y="214290"/>
            <a:ext cx="264320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kere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5143504" y="857232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5072066" y="2571744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kere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5072066" y="3143248"/>
            <a:ext cx="2643206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3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48837 0.53541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0.00671 C -0.00833 0.05573 -0.00833 0.10499 -0.07535 0.14315 C -0.14219 0.18108 -0.31823 0.22942 -0.40937 0.23427 C -0.50035 0.23913 -0.58646 0.18154 -0.62257 0.17114 " pathEditMode="relative" rAng="0" ptsTypes="aaaA">
                                      <p:cBhvr>
                                        <p:cTn id="16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0" grpId="1"/>
      <p:bldP spid="30" grpId="2"/>
      <p:bldP spid="32" grpId="0"/>
      <p:bldP spid="33" grpId="0"/>
      <p:bldP spid="34" grpId="0"/>
      <p:bldP spid="35" grpId="0"/>
      <p:bldP spid="36" grpId="0"/>
      <p:bldP spid="37" grpId="0"/>
      <p:bldP spid="38" grpId="0"/>
      <p:bldP spid="38" grpId="1"/>
      <p:bldP spid="38" grpId="2"/>
      <p:bldP spid="31" grpId="0"/>
      <p:bldP spid="39" grpId="0"/>
      <p:bldP spid="40" grpId="0"/>
      <p:bldP spid="41" grpId="0"/>
      <p:bldP spid="42" grpId="0" animBg="1"/>
      <p:bldP spid="42" grpId="1" animBg="1"/>
      <p:bldP spid="43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928718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500438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357290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>
            <a:off x="3286116" y="2857496"/>
            <a:ext cx="357190" cy="64294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215074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664370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7233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42952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92958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786578" y="371475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357950" y="371475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215206" y="371475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643834" y="371475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8072462" y="371475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3" name="22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715008" y="428604"/>
            <a:ext cx="264320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kere  4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715008" y="928670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4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857884" y="2571744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kere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857884" y="3214686"/>
            <a:ext cx="2643206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48837 0.53541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951E-7 C 1.38889E-6 0.06244 1.38889E-6 0.12512 -0.06979 0.17322 C -0.13924 0.22132 -0.32188 0.28307 -0.41667 0.28885 C -0.51111 0.2951 -0.60087 0.22202 -0.63785 0.2086 " pathEditMode="relative" rAng="0" ptsTypes="aaaA">
                                      <p:cBhvr>
                                        <p:cTn id="12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" y="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0" grpId="0"/>
      <p:bldP spid="30" grpId="1"/>
      <p:bldP spid="30" grpId="2"/>
      <p:bldP spid="34" grpId="0"/>
      <p:bldP spid="35" grpId="0"/>
      <p:bldP spid="36" grpId="0"/>
      <p:bldP spid="37" grpId="0"/>
      <p:bldP spid="38" grpId="0"/>
      <p:bldP spid="38" grpId="1"/>
      <p:bldP spid="38" grpId="2"/>
      <p:bldP spid="23" grpId="0" animBg="1"/>
      <p:bldP spid="24" grpId="0" animBg="1"/>
      <p:bldP spid="25" grpId="0" animBg="1"/>
      <p:bldP spid="31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00100" y="3500438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357290" y="400050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6215074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64370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7233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42952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92958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643702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215074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36" name="35 Dikdörtgen"/>
          <p:cNvSpPr/>
          <p:nvPr/>
        </p:nvSpPr>
        <p:spPr>
          <a:xfrm>
            <a:off x="7072330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7500958" y="371475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7929586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Yukarı Ok"/>
          <p:cNvSpPr/>
          <p:nvPr/>
        </p:nvSpPr>
        <p:spPr>
          <a:xfrm>
            <a:off x="3357554" y="2857496"/>
            <a:ext cx="357190" cy="64294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786446" y="428604"/>
            <a:ext cx="264320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kere  4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786446" y="928670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4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857884" y="3143248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857884" y="2500306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kere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 0.0037 L -0.49687 0.53908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23774E-7 C -1.94444E-6 0.06337 -1.94444E-6 0.1272 -0.06545 0.17623 C -0.13073 0.22502 -0.30243 0.2877 -0.39114 0.29371 C -0.48021 0.29995 -0.56423 0.22595 -0.5993 0.2123 " pathEditMode="relative" rAng="0" ptsTypes="aaaA">
                                      <p:cBhvr>
                                        <p:cTn id="12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00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6" grpId="0"/>
      <p:bldP spid="27" grpId="0"/>
      <p:bldP spid="28" grpId="0"/>
      <p:bldP spid="29" grpId="0"/>
      <p:bldP spid="30" grpId="0"/>
      <p:bldP spid="30" grpId="1"/>
      <p:bldP spid="30" grpId="2"/>
      <p:bldP spid="34" grpId="0"/>
      <p:bldP spid="35" grpId="0"/>
      <p:bldP spid="36" grpId="0"/>
      <p:bldP spid="37" grpId="0"/>
      <p:bldP spid="38" grpId="0"/>
      <p:bldP spid="38" grpId="1"/>
      <p:bldP spid="38" grpId="2"/>
      <p:bldP spid="25" grpId="0" animBg="1"/>
      <p:bldP spid="25" grpId="1" animBg="1"/>
      <p:bldP spid="31" grpId="0" animBg="1"/>
      <p:bldP spid="23" grpId="0" animBg="1"/>
      <p:bldP spid="24" grpId="0" animBg="1"/>
      <p:bldP spid="32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5500694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92932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64370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7233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42952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92958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572132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929322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643702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286512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000892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358082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7786710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471487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5143504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40" name="39 Dikdörtgen"/>
          <p:cNvSpPr/>
          <p:nvPr/>
        </p:nvSpPr>
        <p:spPr>
          <a:xfrm>
            <a:off x="5143504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4786314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Yukarı Ok"/>
          <p:cNvSpPr/>
          <p:nvPr/>
        </p:nvSpPr>
        <p:spPr>
          <a:xfrm>
            <a:off x="3357554" y="2857496"/>
            <a:ext cx="357190" cy="64294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3" name="42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5072066" y="357166"/>
            <a:ext cx="264320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kere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5072066" y="928670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5000628" y="2428868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kere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5000628" y="3071810"/>
            <a:ext cx="2643206" cy="646331"/>
          </a:xfrm>
          <a:prstGeom prst="rect">
            <a:avLst/>
          </a:prstGeom>
          <a:solidFill>
            <a:srgbClr val="FFC000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48837 0.53541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12 -0.03561 C 0.00712 0.04117 0.00712 0.11818 -0.0592 0.17761 C -0.12518 0.23682 -0.29879 0.31267 -0.38889 0.31984 C -0.47865 0.32747 -0.56389 0.23751 -0.59931 0.22132 " pathEditMode="relative" rAng="0" ptsTypes="aaaA">
                                      <p:cBhvr>
                                        <p:cTn id="16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" y="1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0" grpId="1"/>
      <p:bldP spid="30" grpId="2"/>
      <p:bldP spid="32" grpId="0"/>
      <p:bldP spid="33" grpId="0"/>
      <p:bldP spid="34" grpId="0"/>
      <p:bldP spid="35" grpId="0"/>
      <p:bldP spid="36" grpId="0"/>
      <p:bldP spid="37" grpId="0"/>
      <p:bldP spid="38" grpId="0"/>
      <p:bldP spid="38" grpId="1"/>
      <p:bldP spid="38" grpId="2"/>
      <p:bldP spid="31" grpId="0"/>
      <p:bldP spid="39" grpId="0"/>
      <p:bldP spid="40" grpId="0"/>
      <p:bldP spid="41" grpId="0"/>
      <p:bldP spid="42" grpId="0" animBg="1"/>
      <p:bldP spid="42" grpId="1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357214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6215074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64370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7233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42952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92958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572264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143636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000892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429520" y="385762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785814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3" name="22 Yukarı Ok"/>
          <p:cNvSpPr/>
          <p:nvPr/>
        </p:nvSpPr>
        <p:spPr>
          <a:xfrm>
            <a:off x="3357554" y="2857496"/>
            <a:ext cx="357190" cy="64294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4" name="23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643570" y="357166"/>
            <a:ext cx="264320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kere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643570" y="928670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786446" y="2643182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kere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786446" y="3286124"/>
            <a:ext cx="264320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48837 0.53541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22942E-6 C -1.38889E-6 0.05921 -1.38889E-6 0.11841 -0.06632 0.16374 C -0.13212 0.20953 -0.3059 0.26758 -0.39583 0.27336 C -0.48576 0.27914 -0.57083 0.20999 -0.60625 0.1975 " pathEditMode="relative" rAng="0" ptsTypes="aaaA">
                                      <p:cBhvr>
                                        <p:cTn id="12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6" grpId="0"/>
      <p:bldP spid="27" grpId="0"/>
      <p:bldP spid="28" grpId="0"/>
      <p:bldP spid="29" grpId="0"/>
      <p:bldP spid="30" grpId="0"/>
      <p:bldP spid="30" grpId="1"/>
      <p:bldP spid="30" grpId="2"/>
      <p:bldP spid="34" grpId="0"/>
      <p:bldP spid="35" grpId="0"/>
      <p:bldP spid="36" grpId="0"/>
      <p:bldP spid="37" grpId="0"/>
      <p:bldP spid="38" grpId="0"/>
      <p:bldP spid="38" grpId="1"/>
      <p:bldP spid="38" grpId="2"/>
      <p:bldP spid="24" grpId="0" animBg="1"/>
      <p:bldP spid="25" grpId="0" animBg="1"/>
      <p:bldP spid="31" grpId="0" animBg="1"/>
      <p:bldP spid="32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071538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6215074" y="150017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6643702" y="150017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72330" y="150017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429520" y="150017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929586" y="150017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643702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215074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000892" y="364331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429520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7858148" y="357187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3" name="22 Yukarı Ok"/>
          <p:cNvSpPr/>
          <p:nvPr/>
        </p:nvSpPr>
        <p:spPr>
          <a:xfrm>
            <a:off x="3286116" y="2857496"/>
            <a:ext cx="357190" cy="64294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4" name="23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929322" y="357166"/>
            <a:ext cx="264320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kere  0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929322" y="1000108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857884" y="2428868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kere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857884" y="3000372"/>
            <a:ext cx="2643206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48837 0.53541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036E-7 C 2.5E-6 0.07586 2.5E-6 0.15171 -0.06702 0.21022 C -0.13386 0.2685 -0.3099 0.3432 -0.40104 0.35037 C -0.49202 0.35777 -0.57813 0.26943 -0.61424 0.25324 " pathEditMode="relative" rAng="0" ptsTypes="aaaA">
                                      <p:cBhvr>
                                        <p:cTn id="12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" y="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6" grpId="0"/>
      <p:bldP spid="27" grpId="0"/>
      <p:bldP spid="28" grpId="0"/>
      <p:bldP spid="29" grpId="0"/>
      <p:bldP spid="30" grpId="0"/>
      <p:bldP spid="30" grpId="1"/>
      <p:bldP spid="30" grpId="2"/>
      <p:bldP spid="34" grpId="0"/>
      <p:bldP spid="35" grpId="0"/>
      <p:bldP spid="36" grpId="0"/>
      <p:bldP spid="37" grpId="0"/>
      <p:bldP spid="38" grpId="0"/>
      <p:bldP spid="38" grpId="1"/>
      <p:bldP spid="38" grpId="2"/>
      <p:bldP spid="23" grpId="0" animBg="1"/>
      <p:bldP spid="23" grpId="1" animBg="1"/>
      <p:bldP spid="24" grpId="0" animBg="1"/>
      <p:bldP spid="25" grpId="0" animBg="1"/>
      <p:bldP spid="31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142976" y="3500438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428728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5500694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592932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664370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7233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42952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92958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572132" y="400050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929322" y="400050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715140" y="400050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357950" y="400050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072330" y="400050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500958" y="4000504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7929586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857496"/>
            <a:ext cx="357190" cy="64294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5429256" y="357166"/>
            <a:ext cx="264320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kere  0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5429256" y="928670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5357818" y="2714620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kere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5357818" y="3357562"/>
            <a:ext cx="2643206" cy="646331"/>
          </a:xfrm>
          <a:prstGeom prst="rect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0.0037 L -0.48906 0.53908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7.40056E-7 C 1.11111E-6 0.0525 1.11111E-6 0.10499 -0.06458 0.14547 C -0.12882 0.18594 -0.29792 0.23774 -0.38559 0.24283 C -0.47326 0.24792 -0.55608 0.1864 -0.59063 0.17553 " pathEditMode="relative" rAng="0" ptsTypes="aaaA">
                                      <p:cBhvr>
                                        <p:cTn id="14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00" y="12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0" grpId="1"/>
      <p:bldP spid="30" grpId="2"/>
      <p:bldP spid="32" grpId="0"/>
      <p:bldP spid="33" grpId="0"/>
      <p:bldP spid="34" grpId="0"/>
      <p:bldP spid="35" grpId="0"/>
      <p:bldP spid="36" grpId="0"/>
      <p:bldP spid="37" grpId="0"/>
      <p:bldP spid="38" grpId="0"/>
      <p:bldP spid="38" grpId="1"/>
      <p:bldP spid="38" grpId="2"/>
      <p:bldP spid="31" grpId="0" animBg="1"/>
      <p:bldP spid="31" grpId="1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-1000156"/>
            <a:ext cx="9144000" cy="8072470"/>
          </a:xfrm>
          <a:solidFill>
            <a:schemeClr val="bg1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142976" y="3429000"/>
            <a:ext cx="35719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286116" y="1428736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071670" y="1500174"/>
            <a:ext cx="35719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1428728" y="378619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14678" y="3214686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5500694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92932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628651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643702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7233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429520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929586" y="142873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2" name="31 Dikdörtgen"/>
          <p:cNvSpPr/>
          <p:nvPr/>
        </p:nvSpPr>
        <p:spPr>
          <a:xfrm>
            <a:off x="5429256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857884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6643702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</a:p>
        </p:txBody>
      </p:sp>
      <p:sp>
        <p:nvSpPr>
          <p:cNvPr id="35" name="34 Dikdörtgen"/>
          <p:cNvSpPr/>
          <p:nvPr/>
        </p:nvSpPr>
        <p:spPr>
          <a:xfrm>
            <a:off x="6215074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000892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429520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7858148" y="3929066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Yukarı Ok"/>
          <p:cNvSpPr/>
          <p:nvPr/>
        </p:nvSpPr>
        <p:spPr>
          <a:xfrm>
            <a:off x="3286116" y="2786058"/>
            <a:ext cx="357190" cy="64294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39" name="38 Yukarı Ok"/>
          <p:cNvSpPr/>
          <p:nvPr/>
        </p:nvSpPr>
        <p:spPr>
          <a:xfrm>
            <a:off x="2643174" y="2643182"/>
            <a:ext cx="357190" cy="1000132"/>
          </a:xfrm>
          <a:prstGeom prst="upArrow">
            <a:avLst/>
          </a:prstGeom>
          <a:solidFill>
            <a:srgbClr val="FFFF00"/>
          </a:solidFill>
          <a:scene3d>
            <a:camera prst="orthographicFront">
              <a:rot lat="0" lon="0" rev="2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</a:rPr>
              <a:t>kere</a:t>
            </a:r>
            <a:endParaRPr lang="tr-TR" sz="1600" dirty="0">
              <a:solidFill>
                <a:schemeClr val="tx1"/>
              </a:solidFill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5429256" y="214290"/>
            <a:ext cx="264320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kere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5429256" y="928670"/>
            <a:ext cx="2643206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1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5429256" y="2500306"/>
            <a:ext cx="264320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kere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5429256" y="3214686"/>
            <a:ext cx="2643206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tane</a:t>
            </a:r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5.92044E-7 L -0.50469 0.53885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00" y="2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5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056E-7 C 2.5E-6 0.05365 2.5E-6 0.10731 -0.06615 0.1487 C -0.13212 0.1901 -0.30591 0.24283 -0.39601 0.24792 C -0.48577 0.25324 -0.57084 0.19056 -0.60643 0.179 " pathEditMode="relative" rAng="0" ptsTypes="aaaA">
                                      <p:cBhvr>
                                        <p:cTn id="14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00" y="1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0" grpId="1"/>
      <p:bldP spid="30" grpId="2"/>
      <p:bldP spid="32" grpId="0"/>
      <p:bldP spid="33" grpId="0"/>
      <p:bldP spid="34" grpId="0"/>
      <p:bldP spid="35" grpId="0"/>
      <p:bldP spid="36" grpId="0"/>
      <p:bldP spid="37" grpId="0"/>
      <p:bldP spid="38" grpId="0"/>
      <p:bldP spid="38" grpId="1"/>
      <p:bldP spid="38" grpId="2"/>
      <p:bldP spid="31" grpId="0" animBg="1"/>
      <p:bldP spid="31" grpId="1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</TotalTime>
  <Words>748</Words>
  <PresentationFormat>Ekran Gösterisi (4:3)</PresentationFormat>
  <Paragraphs>573</Paragraphs>
  <Slides>23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2013-07-01T19:15:16Z</dcterms:created>
  <dcterms:modified xsi:type="dcterms:W3CDTF">2020-12-28T14:23:53Z</dcterms:modified>
  <cp:category>https://www.sorubak.com</cp:category>
</cp:coreProperties>
</file>