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926" y="1155382"/>
            <a:ext cx="2831854" cy="12699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12" y="1155382"/>
            <a:ext cx="2831854" cy="12699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782" y="1514201"/>
            <a:ext cx="1476103" cy="61504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287" y="1514200"/>
            <a:ext cx="1476103" cy="61504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994" y="2277699"/>
            <a:ext cx="1219200" cy="2952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1383" y="818810"/>
            <a:ext cx="1104900" cy="3143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4888" y="818809"/>
            <a:ext cx="1104900" cy="31432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472" y="2572974"/>
            <a:ext cx="2915424" cy="53381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9828" y="2534533"/>
            <a:ext cx="3375562" cy="74097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7473" y="3254421"/>
            <a:ext cx="2192928" cy="51236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738" y="3914424"/>
            <a:ext cx="1972397" cy="577773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8686" y="4743177"/>
            <a:ext cx="5286202" cy="109592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90177" y="3947839"/>
            <a:ext cx="2264576" cy="243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104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" y="0"/>
            <a:ext cx="11845894" cy="35475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38" y="3643312"/>
            <a:ext cx="11593163" cy="261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555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029" y="1063942"/>
            <a:ext cx="2831854" cy="126995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532" y="1063941"/>
            <a:ext cx="2831854" cy="126995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035" y="1063941"/>
            <a:ext cx="2831854" cy="12699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904" y="1391396"/>
            <a:ext cx="1476103" cy="61504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407" y="1391395"/>
            <a:ext cx="1476103" cy="61504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910" y="1391395"/>
            <a:ext cx="1476103" cy="615043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2345261" y="46806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56355" y="46806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7882755" y="60227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3464" y="2661350"/>
            <a:ext cx="3770443" cy="820511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007" y="3606568"/>
            <a:ext cx="4448934" cy="256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896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552" y="585923"/>
            <a:ext cx="1774780" cy="232255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332" y="585923"/>
            <a:ext cx="1774780" cy="232255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541" y="585923"/>
            <a:ext cx="1774780" cy="232255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750" y="585923"/>
            <a:ext cx="1774780" cy="232255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830" y="3084059"/>
            <a:ext cx="4735422" cy="56225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656" y="3821896"/>
            <a:ext cx="9312816" cy="15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2264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59" y="1185862"/>
            <a:ext cx="3026882" cy="119157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019" y="1151776"/>
            <a:ext cx="3026882" cy="119157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973" y="1168819"/>
            <a:ext cx="3026882" cy="11915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48" y="2416628"/>
            <a:ext cx="3026882" cy="119157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099" y="2455816"/>
            <a:ext cx="3026882" cy="119157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978" y="3905930"/>
            <a:ext cx="9707062" cy="222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811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1" y="306568"/>
            <a:ext cx="10139635" cy="28415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" y="3266939"/>
            <a:ext cx="10506045" cy="23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97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886" y="200705"/>
            <a:ext cx="9992542" cy="253357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74" y="3135766"/>
            <a:ext cx="10883354" cy="198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248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0"/>
            <a:ext cx="10851424" cy="315577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58" y="3317965"/>
            <a:ext cx="10173244" cy="282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96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89" y="104503"/>
            <a:ext cx="11415985" cy="291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2334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394" y="3643449"/>
            <a:ext cx="9266926" cy="219564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27" y="117157"/>
            <a:ext cx="11292704" cy="309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5892668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62</TotalTime>
  <Words>3</Words>
  <PresentationFormat>Özel</PresentationFormat>
  <Paragraphs>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Damla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2020-12-20T13:35:13Z</dcterms:created>
  <dcterms:modified xsi:type="dcterms:W3CDTF">2020-12-23T14:07:02Z</dcterms:modified>
  <cp:category>https://www.sorubak.com</cp:category>
</cp:coreProperties>
</file>