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7"/>
  </p:notesMasterIdLst>
  <p:sldIdLst>
    <p:sldId id="256" r:id="rId2"/>
    <p:sldId id="341" r:id="rId3"/>
    <p:sldId id="335" r:id="rId4"/>
    <p:sldId id="336" r:id="rId5"/>
    <p:sldId id="343" r:id="rId6"/>
    <p:sldId id="337" r:id="rId7"/>
    <p:sldId id="338" r:id="rId8"/>
    <p:sldId id="339" r:id="rId9"/>
    <p:sldId id="340" r:id="rId10"/>
    <p:sldId id="344" r:id="rId11"/>
    <p:sldId id="345" r:id="rId12"/>
    <p:sldId id="346" r:id="rId13"/>
    <p:sldId id="347" r:id="rId14"/>
    <p:sldId id="348" r:id="rId15"/>
    <p:sldId id="34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4" autoAdjust="0"/>
    <p:restoredTop sz="94660"/>
  </p:normalViewPr>
  <p:slideViewPr>
    <p:cSldViewPr snapToGrid="0">
      <p:cViewPr>
        <p:scale>
          <a:sx n="66" d="100"/>
          <a:sy n="66" d="100"/>
        </p:scale>
        <p:origin x="-474" y="-71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741F2-9F4A-4E58-9DFA-424C3503C077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FA8CE-6CE5-4B72-98ED-7070B9C96E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779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878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9106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5243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00282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1197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2790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116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6401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928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309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829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861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894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619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124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7999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7630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E039FCE-B959-4762-AA7D-C2C564F84C6E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1122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311026" y="473458"/>
            <a:ext cx="9569948" cy="1000902"/>
          </a:xfrm>
        </p:spPr>
        <p:txBody>
          <a:bodyPr>
            <a:normAutofit fontScale="90000"/>
          </a:bodyPr>
          <a:lstStyle/>
          <a:p>
            <a:r>
              <a:rPr lang="tr-TR" sz="5200" dirty="0">
                <a:solidFill>
                  <a:srgbClr val="FFC000"/>
                </a:solidFill>
              </a:rPr>
              <a:t>ÜÇ BASAMAKLI DOĞAL SAYILAR</a:t>
            </a:r>
            <a:endParaRPr lang="tr-TR" sz="5000" dirty="0">
              <a:solidFill>
                <a:srgbClr val="FFC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341110" y="2860796"/>
            <a:ext cx="5776342" cy="651661"/>
          </a:xfrm>
        </p:spPr>
        <p:txBody>
          <a:bodyPr>
            <a:noAutofit/>
          </a:bodyPr>
          <a:lstStyle/>
          <a:p>
            <a:r>
              <a:rPr lang="tr-TR" sz="2800" dirty="0"/>
              <a:t>En yakın Yüzlüğe yuvarlama</a:t>
            </a:r>
          </a:p>
          <a:p>
            <a:endParaRPr lang="tr-TR" sz="2800" dirty="0"/>
          </a:p>
          <a:p>
            <a:r>
              <a:rPr lang="tr-TR" sz="2800" dirty="0"/>
              <a:t>alıştırmalar</a:t>
            </a: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7229281" y="1913543"/>
            <a:ext cx="2685955" cy="875130"/>
          </a:xfrm>
          <a:prstGeom prst="rect">
            <a:avLst/>
          </a:prstGeom>
        </p:spPr>
        <p:txBody>
          <a:bodyPr vert="horz" lIns="91440" tIns="0" rIns="91440" bIns="45720" rtlCol="0" anchor="b">
            <a:no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Konular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912923" y="5943834"/>
            <a:ext cx="737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</a:rPr>
              <a:t>Sunuda animasyonlar vardır.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0154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031511" y="1372781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31" name="Unvan 1">
            <a:extLst>
              <a:ext uri="{FF2B5EF4-FFF2-40B4-BE49-F238E27FC236}">
                <a16:creationId xmlns:a16="http://schemas.microsoft.com/office/drawing/2014/main" xmlns="" id="{C73A82C9-8655-4FD9-8F3C-AC15AA0285CF}"/>
              </a:ext>
            </a:extLst>
          </p:cNvPr>
          <p:cNvSpPr txBox="1">
            <a:spLocks/>
          </p:cNvSpPr>
          <p:nvPr/>
        </p:nvSpPr>
        <p:spPr>
          <a:xfrm>
            <a:off x="2912056" y="2496254"/>
            <a:ext cx="5847248" cy="9327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500" dirty="0">
                <a:solidFill>
                  <a:srgbClr val="FFC000"/>
                </a:solidFill>
              </a:rPr>
              <a:t>Yukarıdaki sayıya yuvarlanan en küçük sayı kaçtır? </a:t>
            </a:r>
          </a:p>
        </p:txBody>
      </p:sp>
      <p:sp>
        <p:nvSpPr>
          <p:cNvPr id="32" name="AutoShape 141">
            <a:extLst>
              <a:ext uri="{FF2B5EF4-FFF2-40B4-BE49-F238E27FC236}">
                <a16:creationId xmlns:a16="http://schemas.microsoft.com/office/drawing/2014/main" xmlns="" id="{31FA5216-E575-4522-A59D-9035D80B5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9240" y="4009859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250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>
            <a:extLst>
              <a:ext uri="{FF2B5EF4-FFF2-40B4-BE49-F238E27FC236}">
                <a16:creationId xmlns:a16="http://schemas.microsoft.com/office/drawing/2014/main" xmlns="" id="{3ED8D234-2E9B-4300-8D7D-69B393801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0255" y="4009859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349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36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2" grpId="0" animBg="1"/>
      <p:bldP spid="32" grpId="1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031511" y="1372781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31" name="Unvan 1">
            <a:extLst>
              <a:ext uri="{FF2B5EF4-FFF2-40B4-BE49-F238E27FC236}">
                <a16:creationId xmlns:a16="http://schemas.microsoft.com/office/drawing/2014/main" xmlns="" id="{C73A82C9-8655-4FD9-8F3C-AC15AA0285CF}"/>
              </a:ext>
            </a:extLst>
          </p:cNvPr>
          <p:cNvSpPr txBox="1">
            <a:spLocks/>
          </p:cNvSpPr>
          <p:nvPr/>
        </p:nvSpPr>
        <p:spPr>
          <a:xfrm>
            <a:off x="2912056" y="2496254"/>
            <a:ext cx="5847248" cy="9327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500" dirty="0">
                <a:solidFill>
                  <a:srgbClr val="FFC000"/>
                </a:solidFill>
              </a:rPr>
              <a:t>Yukarıdaki sayıya yuvarlanan en büyük sayı kaçtır? </a:t>
            </a:r>
          </a:p>
        </p:txBody>
      </p:sp>
      <p:sp>
        <p:nvSpPr>
          <p:cNvPr id="32" name="AutoShape 141">
            <a:extLst>
              <a:ext uri="{FF2B5EF4-FFF2-40B4-BE49-F238E27FC236}">
                <a16:creationId xmlns:a16="http://schemas.microsoft.com/office/drawing/2014/main" xmlns="" id="{31FA5216-E575-4522-A59D-9035D80B5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5135" y="384577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750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>
            <a:extLst>
              <a:ext uri="{FF2B5EF4-FFF2-40B4-BE49-F238E27FC236}">
                <a16:creationId xmlns:a16="http://schemas.microsoft.com/office/drawing/2014/main" xmlns="" id="{3ED8D234-2E9B-4300-8D7D-69B393801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1696" y="384577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849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94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2" grpId="0" animBg="1"/>
      <p:bldP spid="40" grpId="0" animBg="1"/>
      <p:bldP spid="4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931397" y="1807896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859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32" name="AutoShape 141">
            <a:extLst>
              <a:ext uri="{FF2B5EF4-FFF2-40B4-BE49-F238E27FC236}">
                <a16:creationId xmlns:a16="http://schemas.microsoft.com/office/drawing/2014/main" xmlns="" id="{31FA5216-E575-4522-A59D-9035D80B5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85" y="183530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825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>
            <a:extLst>
              <a:ext uri="{FF2B5EF4-FFF2-40B4-BE49-F238E27FC236}">
                <a16:creationId xmlns:a16="http://schemas.microsoft.com/office/drawing/2014/main" xmlns="" id="{3ED8D234-2E9B-4300-8D7D-69B393801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741" y="183530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759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utoShape 141">
            <a:extLst>
              <a:ext uri="{FF2B5EF4-FFF2-40B4-BE49-F238E27FC236}">
                <a16:creationId xmlns:a16="http://schemas.microsoft.com/office/drawing/2014/main" xmlns="" id="{2049536E-57F1-4166-8345-45614B8D5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053" y="1807896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849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Unvan 1">
            <a:extLst>
              <a:ext uri="{FF2B5EF4-FFF2-40B4-BE49-F238E27FC236}">
                <a16:creationId xmlns:a16="http://schemas.microsoft.com/office/drawing/2014/main" xmlns="" id="{CD39A3E3-CEA2-4219-BA05-94996D08FED6}"/>
              </a:ext>
            </a:extLst>
          </p:cNvPr>
          <p:cNvSpPr txBox="1">
            <a:spLocks/>
          </p:cNvSpPr>
          <p:nvPr/>
        </p:nvSpPr>
        <p:spPr>
          <a:xfrm>
            <a:off x="2364965" y="2962627"/>
            <a:ext cx="6574257" cy="9327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500" dirty="0">
                <a:solidFill>
                  <a:srgbClr val="FFC000"/>
                </a:solidFill>
              </a:rPr>
              <a:t>Yukarıdakilerden hangisi farklı bir yüzlüğe yuvarlanır?</a:t>
            </a:r>
          </a:p>
        </p:txBody>
      </p:sp>
      <p:sp>
        <p:nvSpPr>
          <p:cNvPr id="10" name="AutoShape 141">
            <a:extLst>
              <a:ext uri="{FF2B5EF4-FFF2-40B4-BE49-F238E27FC236}">
                <a16:creationId xmlns:a16="http://schemas.microsoft.com/office/drawing/2014/main" xmlns="" id="{84E4C625-DF43-45DD-AA3E-7EE78E231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397" y="4389559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utoShape 141">
            <a:extLst>
              <a:ext uri="{FF2B5EF4-FFF2-40B4-BE49-F238E27FC236}">
                <a16:creationId xmlns:a16="http://schemas.microsoft.com/office/drawing/2014/main" xmlns="" id="{ED465397-D98F-4705-B67F-DF8C2BFF67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85" y="4416970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>
            <a:extLst>
              <a:ext uri="{FF2B5EF4-FFF2-40B4-BE49-F238E27FC236}">
                <a16:creationId xmlns:a16="http://schemas.microsoft.com/office/drawing/2014/main" xmlns="" id="{7355BC02-002D-48EC-9FC0-27C56FE15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741" y="4416970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>
            <a:extLst>
              <a:ext uri="{FF2B5EF4-FFF2-40B4-BE49-F238E27FC236}">
                <a16:creationId xmlns:a16="http://schemas.microsoft.com/office/drawing/2014/main" xmlns="" id="{D12A6A18-43DB-44F3-AD50-5290DCAD2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053" y="4389559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1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32" grpId="0" animBg="1"/>
      <p:bldP spid="40" grpId="0" animBg="1"/>
      <p:bldP spid="8" grpId="0" animBg="1"/>
      <p:bldP spid="9" grpId="0"/>
      <p:bldP spid="10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931397" y="1807896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203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32" name="AutoShape 141">
            <a:extLst>
              <a:ext uri="{FF2B5EF4-FFF2-40B4-BE49-F238E27FC236}">
                <a16:creationId xmlns:a16="http://schemas.microsoft.com/office/drawing/2014/main" xmlns="" id="{31FA5216-E575-4522-A59D-9035D80B5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85" y="183530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245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>
            <a:extLst>
              <a:ext uri="{FF2B5EF4-FFF2-40B4-BE49-F238E27FC236}">
                <a16:creationId xmlns:a16="http://schemas.microsoft.com/office/drawing/2014/main" xmlns="" id="{3ED8D234-2E9B-4300-8D7D-69B393801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741" y="183530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156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utoShape 141">
            <a:extLst>
              <a:ext uri="{FF2B5EF4-FFF2-40B4-BE49-F238E27FC236}">
                <a16:creationId xmlns:a16="http://schemas.microsoft.com/office/drawing/2014/main" xmlns="" id="{2049536E-57F1-4166-8345-45614B8D5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053" y="1807896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145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Unvan 1">
            <a:extLst>
              <a:ext uri="{FF2B5EF4-FFF2-40B4-BE49-F238E27FC236}">
                <a16:creationId xmlns:a16="http://schemas.microsoft.com/office/drawing/2014/main" xmlns="" id="{CD39A3E3-CEA2-4219-BA05-94996D08FED6}"/>
              </a:ext>
            </a:extLst>
          </p:cNvPr>
          <p:cNvSpPr txBox="1">
            <a:spLocks/>
          </p:cNvSpPr>
          <p:nvPr/>
        </p:nvSpPr>
        <p:spPr>
          <a:xfrm>
            <a:off x="2364965" y="2962627"/>
            <a:ext cx="6574257" cy="9327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500" dirty="0">
                <a:solidFill>
                  <a:srgbClr val="FFC000"/>
                </a:solidFill>
              </a:rPr>
              <a:t>Yukarıdakilerden hangisi farklı bir yüzlüğe yuvarlanır?</a:t>
            </a:r>
          </a:p>
        </p:txBody>
      </p:sp>
      <p:sp>
        <p:nvSpPr>
          <p:cNvPr id="10" name="AutoShape 141">
            <a:extLst>
              <a:ext uri="{FF2B5EF4-FFF2-40B4-BE49-F238E27FC236}">
                <a16:creationId xmlns:a16="http://schemas.microsoft.com/office/drawing/2014/main" xmlns="" id="{84E4C625-DF43-45DD-AA3E-7EE78E231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397" y="4389559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utoShape 141">
            <a:extLst>
              <a:ext uri="{FF2B5EF4-FFF2-40B4-BE49-F238E27FC236}">
                <a16:creationId xmlns:a16="http://schemas.microsoft.com/office/drawing/2014/main" xmlns="" id="{ED465397-D98F-4705-B67F-DF8C2BFF67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85" y="4416970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>
            <a:extLst>
              <a:ext uri="{FF2B5EF4-FFF2-40B4-BE49-F238E27FC236}">
                <a16:creationId xmlns:a16="http://schemas.microsoft.com/office/drawing/2014/main" xmlns="" id="{7355BC02-002D-48EC-9FC0-27C56FE15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741" y="4416970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>
            <a:extLst>
              <a:ext uri="{FF2B5EF4-FFF2-40B4-BE49-F238E27FC236}">
                <a16:creationId xmlns:a16="http://schemas.microsoft.com/office/drawing/2014/main" xmlns="" id="{D12A6A18-43DB-44F3-AD50-5290DCAD2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053" y="4389559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04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2" grpId="0" animBg="1"/>
      <p:bldP spid="40" grpId="0" animBg="1"/>
      <p:bldP spid="8" grpId="0" animBg="1"/>
      <p:bldP spid="8" grpId="1" animBg="1"/>
      <p:bldP spid="9" grpId="0"/>
      <p:bldP spid="10" grpId="0" animBg="1"/>
      <p:bldP spid="12" grpId="0" animBg="1"/>
      <p:bldP spid="13" grpId="0" animBg="1"/>
      <p:bldP spid="14" grpId="0" animBg="1"/>
      <p:bldP spid="1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4566822" y="1250640"/>
            <a:ext cx="2777407" cy="12456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75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tr-TR" sz="7500" b="1" dirty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tr-TR" sz="75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tr-TR" sz="75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31" name="Unvan 1">
            <a:extLst>
              <a:ext uri="{FF2B5EF4-FFF2-40B4-BE49-F238E27FC236}">
                <a16:creationId xmlns:a16="http://schemas.microsoft.com/office/drawing/2014/main" xmlns="" id="{C73A82C9-8655-4FD9-8F3C-AC15AA0285CF}"/>
              </a:ext>
            </a:extLst>
          </p:cNvPr>
          <p:cNvSpPr txBox="1">
            <a:spLocks/>
          </p:cNvSpPr>
          <p:nvPr/>
        </p:nvSpPr>
        <p:spPr>
          <a:xfrm>
            <a:off x="1132829" y="2724854"/>
            <a:ext cx="9245600" cy="11613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500" dirty="0">
                <a:solidFill>
                  <a:srgbClr val="FFC000"/>
                </a:solidFill>
              </a:rPr>
              <a:t>Yukarıdaki sayının 600’e yuvarlanabilmesi için A yerine hangi rakamlar yazılabilir</a:t>
            </a:r>
          </a:p>
        </p:txBody>
      </p:sp>
      <p:sp>
        <p:nvSpPr>
          <p:cNvPr id="32" name="AutoShape 141">
            <a:extLst>
              <a:ext uri="{FF2B5EF4-FFF2-40B4-BE49-F238E27FC236}">
                <a16:creationId xmlns:a16="http://schemas.microsoft.com/office/drawing/2014/main" xmlns="" id="{31FA5216-E575-4522-A59D-9035D80B5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68" y="4065592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557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>
            <a:extLst>
              <a:ext uri="{FF2B5EF4-FFF2-40B4-BE49-F238E27FC236}">
                <a16:creationId xmlns:a16="http://schemas.microsoft.com/office/drawing/2014/main" xmlns="" id="{3ED8D234-2E9B-4300-8D7D-69B393801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8484" y="4062320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567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utoShape 141">
            <a:extLst>
              <a:ext uri="{FF2B5EF4-FFF2-40B4-BE49-F238E27FC236}">
                <a16:creationId xmlns:a16="http://schemas.microsoft.com/office/drawing/2014/main" xmlns="" id="{B36B9D62-EF38-4CBB-B70A-4C0060E73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627" y="405904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587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utoShape 141">
            <a:extLst>
              <a:ext uri="{FF2B5EF4-FFF2-40B4-BE49-F238E27FC236}">
                <a16:creationId xmlns:a16="http://schemas.microsoft.com/office/drawing/2014/main" xmlns="" id="{5632C082-A88B-4851-8FAF-71CA64F1C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3043" y="405904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597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utoShape 141">
            <a:extLst>
              <a:ext uri="{FF2B5EF4-FFF2-40B4-BE49-F238E27FC236}">
                <a16:creationId xmlns:a16="http://schemas.microsoft.com/office/drawing/2014/main" xmlns="" id="{89D2FBFA-A2F0-47D4-B770-9713F7C56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900" y="4065592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577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>
            <a:extLst>
              <a:ext uri="{FF2B5EF4-FFF2-40B4-BE49-F238E27FC236}">
                <a16:creationId xmlns:a16="http://schemas.microsoft.com/office/drawing/2014/main" xmlns="" id="{428B3F43-4A3E-430D-AC9B-AA4464C85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2829" y="4935653"/>
            <a:ext cx="875014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tr-TR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>
            <a:extLst>
              <a:ext uri="{FF2B5EF4-FFF2-40B4-BE49-F238E27FC236}">
                <a16:creationId xmlns:a16="http://schemas.microsoft.com/office/drawing/2014/main" xmlns="" id="{861E2C90-C5C4-4F3A-9530-3F5177C99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8245" y="4932381"/>
            <a:ext cx="875014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tr-TR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141">
            <a:extLst>
              <a:ext uri="{FF2B5EF4-FFF2-40B4-BE49-F238E27FC236}">
                <a16:creationId xmlns:a16="http://schemas.microsoft.com/office/drawing/2014/main" xmlns="" id="{A7F14EE7-5105-43E8-AC02-041E5B61C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7388" y="4929109"/>
            <a:ext cx="875014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tr-TR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141">
            <a:extLst>
              <a:ext uri="{FF2B5EF4-FFF2-40B4-BE49-F238E27FC236}">
                <a16:creationId xmlns:a16="http://schemas.microsoft.com/office/drawing/2014/main" xmlns="" id="{CDF6CFCE-03C0-467E-BC57-3B66F9043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2804" y="4929109"/>
            <a:ext cx="875014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endParaRPr lang="tr-TR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141">
            <a:extLst>
              <a:ext uri="{FF2B5EF4-FFF2-40B4-BE49-F238E27FC236}">
                <a16:creationId xmlns:a16="http://schemas.microsoft.com/office/drawing/2014/main" xmlns="" id="{56519304-0E58-4717-91F8-11E762A46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3661" y="4935653"/>
            <a:ext cx="875014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tr-TR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99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1" grpId="0"/>
      <p:bldP spid="32" grpId="0" animBg="1"/>
      <p:bldP spid="40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3960" y="1305356"/>
            <a:ext cx="9585960" cy="4302964"/>
          </a:xfrm>
        </p:spPr>
        <p:txBody>
          <a:bodyPr>
            <a:noAutofit/>
          </a:bodyPr>
          <a:lstStyle/>
          <a:p>
            <a:r>
              <a:rPr lang="tr-TR" sz="6000" dirty="0"/>
              <a:t>Sevgili Çocuklar,</a:t>
            </a:r>
          </a:p>
          <a:p>
            <a:r>
              <a:rPr lang="tr-TR" sz="6000" dirty="0"/>
              <a:t>Bu konuyu pekiştirecek alıştırmalar yapmayı unutmayalım!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9068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3960" y="1305356"/>
            <a:ext cx="8482482" cy="1050386"/>
          </a:xfrm>
        </p:spPr>
        <p:txBody>
          <a:bodyPr>
            <a:noAutofit/>
          </a:bodyPr>
          <a:lstStyle/>
          <a:p>
            <a:r>
              <a:rPr lang="tr-TR" sz="5000" dirty="0"/>
              <a:t>Sayının onlar basamağı;</a:t>
            </a:r>
          </a:p>
          <a:p>
            <a:pPr marL="0" indent="0">
              <a:buNone/>
            </a:pPr>
            <a:endParaRPr lang="tr-TR" sz="5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2A150093-7F24-4427-834A-D0FB5C8D9490}"/>
              </a:ext>
            </a:extLst>
          </p:cNvPr>
          <p:cNvSpPr txBox="1">
            <a:spLocks/>
          </p:cNvSpPr>
          <p:nvPr/>
        </p:nvSpPr>
        <p:spPr>
          <a:xfrm>
            <a:off x="1203959" y="2355742"/>
            <a:ext cx="10729735" cy="1050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tr-TR" sz="5000" dirty="0"/>
              <a:t>0, 1, 2, 3 ve 4 ise önceki yüzlüğe,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B4FBC5E9-F0EF-49FB-B5DD-260E09FC8987}"/>
              </a:ext>
            </a:extLst>
          </p:cNvPr>
          <p:cNvSpPr txBox="1">
            <a:spLocks/>
          </p:cNvSpPr>
          <p:nvPr/>
        </p:nvSpPr>
        <p:spPr>
          <a:xfrm>
            <a:off x="1203958" y="3428999"/>
            <a:ext cx="10729735" cy="1716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tr-TR" sz="5000" dirty="0"/>
              <a:t>5, 6, 7, 8 ve 9 ise sonraki yüzlüğe yuvarlanır.</a:t>
            </a:r>
          </a:p>
        </p:txBody>
      </p:sp>
    </p:spTree>
    <p:extLst>
      <p:ext uri="{BB962C8B-B14F-4D97-AF65-F5344CB8AC3E}">
        <p14:creationId xmlns:p14="http://schemas.microsoft.com/office/powerpoint/2010/main" xmlns="" val="292262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291831" y="166736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875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grpSp>
        <p:nvGrpSpPr>
          <p:cNvPr id="12" name="Grup 11">
            <a:extLst>
              <a:ext uri="{FF2B5EF4-FFF2-40B4-BE49-F238E27FC236}">
                <a16:creationId xmlns:a16="http://schemas.microsoft.com/office/drawing/2014/main" xmlns="" id="{E0185787-C619-4B40-8D05-CC19FA1AD976}"/>
              </a:ext>
            </a:extLst>
          </p:cNvPr>
          <p:cNvGrpSpPr/>
          <p:nvPr/>
        </p:nvGrpSpPr>
        <p:grpSpPr>
          <a:xfrm>
            <a:off x="220951" y="4341111"/>
            <a:ext cx="11654079" cy="997020"/>
            <a:chOff x="495300" y="4856571"/>
            <a:chExt cx="10492914" cy="997020"/>
          </a:xfrm>
        </p:grpSpPr>
        <p:grpSp>
          <p:nvGrpSpPr>
            <p:cNvPr id="13" name="Grup 12">
              <a:extLst>
                <a:ext uri="{FF2B5EF4-FFF2-40B4-BE49-F238E27FC236}">
                  <a16:creationId xmlns:a16="http://schemas.microsoft.com/office/drawing/2014/main" xmlns="" id="{4DCFFA75-2598-4E73-B624-7E2282AC29B9}"/>
                </a:ext>
              </a:extLst>
            </p:cNvPr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21" name="Düz Ok Bağlayıcısı 20">
                <a:extLst>
                  <a:ext uri="{FF2B5EF4-FFF2-40B4-BE49-F238E27FC236}">
                    <a16:creationId xmlns:a16="http://schemas.microsoft.com/office/drawing/2014/main" xmlns="" id="{E669D5E8-E914-4CAF-A7EC-837405A06C7A}"/>
                  </a:ext>
                </a:extLst>
              </p:cNvPr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xmlns="" id="{BBB252FD-BCF9-41E8-901D-E8C681A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AutoShape 141">
                <a:extLst>
                  <a:ext uri="{FF2B5EF4-FFF2-40B4-BE49-F238E27FC236}">
                    <a16:creationId xmlns:a16="http://schemas.microsoft.com/office/drawing/2014/main" xmlns="" id="{4BAE7A48-8DB3-4C8D-B2F7-0E1FE9A60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AutoShape 141">
                <a:extLst>
                  <a:ext uri="{FF2B5EF4-FFF2-40B4-BE49-F238E27FC236}">
                    <a16:creationId xmlns:a16="http://schemas.microsoft.com/office/drawing/2014/main" xmlns="" id="{26E7E7A2-232E-4008-90C3-5D79B4AFD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41">
                <a:extLst>
                  <a:ext uri="{FF2B5EF4-FFF2-40B4-BE49-F238E27FC236}">
                    <a16:creationId xmlns:a16="http://schemas.microsoft.com/office/drawing/2014/main" xmlns="" id="{D1F87D80-B992-433B-AC71-DBB8F5DA2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AutoShape 141">
                <a:extLst>
                  <a:ext uri="{FF2B5EF4-FFF2-40B4-BE49-F238E27FC236}">
                    <a16:creationId xmlns:a16="http://schemas.microsoft.com/office/drawing/2014/main" xmlns="" id="{F7B8DA15-4B49-4EC6-A13F-C60A84E7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141">
                <a:extLst>
                  <a:ext uri="{FF2B5EF4-FFF2-40B4-BE49-F238E27FC236}">
                    <a16:creationId xmlns:a16="http://schemas.microsoft.com/office/drawing/2014/main" xmlns="" id="{B0DF83EE-3A61-42EB-A1D7-75D71690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Düz Bağlayıcı 27">
                <a:extLst>
                  <a:ext uri="{FF2B5EF4-FFF2-40B4-BE49-F238E27FC236}">
                    <a16:creationId xmlns:a16="http://schemas.microsoft.com/office/drawing/2014/main" xmlns="" id="{2AECB87E-3BA8-4726-9A5C-17B0474949E6}"/>
                  </a:ext>
                </a:extLst>
              </p:cNvPr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Düz Bağlayıcı 28">
                <a:extLst>
                  <a:ext uri="{FF2B5EF4-FFF2-40B4-BE49-F238E27FC236}">
                    <a16:creationId xmlns:a16="http://schemas.microsoft.com/office/drawing/2014/main" xmlns="" id="{F039C17A-21E9-44F3-A3F9-95F9614F890D}"/>
                  </a:ext>
                </a:extLst>
              </p:cNvPr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9365E56B-99B2-49B6-ADDF-B1EC27FE525C}"/>
                  </a:ext>
                </a:extLst>
              </p:cNvPr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Düz Bağlayıcı 32">
                <a:extLst>
                  <a:ext uri="{FF2B5EF4-FFF2-40B4-BE49-F238E27FC236}">
                    <a16:creationId xmlns:a16="http://schemas.microsoft.com/office/drawing/2014/main" xmlns="" id="{232CFC03-3981-4C21-8177-56BDF93333B1}"/>
                  </a:ext>
                </a:extLst>
              </p:cNvPr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Düz Bağlayıcı 33">
                <a:extLst>
                  <a:ext uri="{FF2B5EF4-FFF2-40B4-BE49-F238E27FC236}">
                    <a16:creationId xmlns:a16="http://schemas.microsoft.com/office/drawing/2014/main" xmlns="" id="{25C79D21-200C-4A46-B413-2E3416320839}"/>
                  </a:ext>
                </a:extLst>
              </p:cNvPr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xmlns="" id="{02CD0F2E-B9BA-4579-9FD1-3661D5B1860C}"/>
                  </a:ext>
                </a:extLst>
              </p:cNvPr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AutoShape 141">
                <a:extLst>
                  <a:ext uri="{FF2B5EF4-FFF2-40B4-BE49-F238E27FC236}">
                    <a16:creationId xmlns:a16="http://schemas.microsoft.com/office/drawing/2014/main" xmlns="" id="{F09E565C-2F6C-4FAE-9745-FBFAEA59E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Düz Bağlayıcı 36">
                <a:extLst>
                  <a:ext uri="{FF2B5EF4-FFF2-40B4-BE49-F238E27FC236}">
                    <a16:creationId xmlns:a16="http://schemas.microsoft.com/office/drawing/2014/main" xmlns="" id="{3E1998C9-7F96-4305-B48A-BFBC3161607A}"/>
                  </a:ext>
                </a:extLst>
              </p:cNvPr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>
                <a:extLst>
                  <a:ext uri="{FF2B5EF4-FFF2-40B4-BE49-F238E27FC236}">
                    <a16:creationId xmlns:a16="http://schemas.microsoft.com/office/drawing/2014/main" xmlns="" id="{16FD2DA7-24E1-4284-A172-459E90DB1B3E}"/>
                  </a:ext>
                </a:extLst>
              </p:cNvPr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Düz Bağlayıcı 38">
                <a:extLst>
                  <a:ext uri="{FF2B5EF4-FFF2-40B4-BE49-F238E27FC236}">
                    <a16:creationId xmlns:a16="http://schemas.microsoft.com/office/drawing/2014/main" xmlns="" id="{5CEF6789-9C8C-4B6A-9474-4B932AD294B2}"/>
                  </a:ext>
                </a:extLst>
              </p:cNvPr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xmlns="" id="{E0B4E202-B1B7-45D1-A674-25DC303E6D57}"/>
                </a:ext>
              </a:extLst>
            </p:cNvPr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utoShape 141">
              <a:extLst>
                <a:ext uri="{FF2B5EF4-FFF2-40B4-BE49-F238E27FC236}">
                  <a16:creationId xmlns:a16="http://schemas.microsoft.com/office/drawing/2014/main" xmlns="" id="{4BB61E16-B525-45EF-9AD3-6FE79691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141">
              <a:extLst>
                <a:ext uri="{FF2B5EF4-FFF2-40B4-BE49-F238E27FC236}">
                  <a16:creationId xmlns:a16="http://schemas.microsoft.com/office/drawing/2014/main" xmlns="" id="{3198A5F4-BD52-42FF-A921-FFA05026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41">
              <a:extLst>
                <a:ext uri="{FF2B5EF4-FFF2-40B4-BE49-F238E27FC236}">
                  <a16:creationId xmlns:a16="http://schemas.microsoft.com/office/drawing/2014/main" xmlns="" id="{02C31DED-8BF8-44D0-9BDC-9A51416A7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141">
              <a:extLst>
                <a:ext uri="{FF2B5EF4-FFF2-40B4-BE49-F238E27FC236}">
                  <a16:creationId xmlns:a16="http://schemas.microsoft.com/office/drawing/2014/main" xmlns="" id="{4058B505-9C49-4E28-86A1-5D1CFE51C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3512" y="4856571"/>
              <a:ext cx="918174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xmlns="" id="{E7DB598E-276F-40FF-B90A-908D053725A0}"/>
                </a:ext>
              </a:extLst>
            </p:cNvPr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58765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32956 0.2673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291831" y="166736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247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grpSp>
        <p:nvGrpSpPr>
          <p:cNvPr id="12" name="Grup 11">
            <a:extLst>
              <a:ext uri="{FF2B5EF4-FFF2-40B4-BE49-F238E27FC236}">
                <a16:creationId xmlns:a16="http://schemas.microsoft.com/office/drawing/2014/main" xmlns="" id="{E0185787-C619-4B40-8D05-CC19FA1AD976}"/>
              </a:ext>
            </a:extLst>
          </p:cNvPr>
          <p:cNvGrpSpPr/>
          <p:nvPr/>
        </p:nvGrpSpPr>
        <p:grpSpPr>
          <a:xfrm>
            <a:off x="220951" y="4341111"/>
            <a:ext cx="11654079" cy="997020"/>
            <a:chOff x="495300" y="4856571"/>
            <a:chExt cx="10492914" cy="997020"/>
          </a:xfrm>
        </p:grpSpPr>
        <p:grpSp>
          <p:nvGrpSpPr>
            <p:cNvPr id="13" name="Grup 12">
              <a:extLst>
                <a:ext uri="{FF2B5EF4-FFF2-40B4-BE49-F238E27FC236}">
                  <a16:creationId xmlns:a16="http://schemas.microsoft.com/office/drawing/2014/main" xmlns="" id="{4DCFFA75-2598-4E73-B624-7E2282AC29B9}"/>
                </a:ext>
              </a:extLst>
            </p:cNvPr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21" name="Düz Ok Bağlayıcısı 20">
                <a:extLst>
                  <a:ext uri="{FF2B5EF4-FFF2-40B4-BE49-F238E27FC236}">
                    <a16:creationId xmlns:a16="http://schemas.microsoft.com/office/drawing/2014/main" xmlns="" id="{E669D5E8-E914-4CAF-A7EC-837405A06C7A}"/>
                  </a:ext>
                </a:extLst>
              </p:cNvPr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xmlns="" id="{BBB252FD-BCF9-41E8-901D-E8C681A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AutoShape 141">
                <a:extLst>
                  <a:ext uri="{FF2B5EF4-FFF2-40B4-BE49-F238E27FC236}">
                    <a16:creationId xmlns:a16="http://schemas.microsoft.com/office/drawing/2014/main" xmlns="" id="{4BAE7A48-8DB3-4C8D-B2F7-0E1FE9A60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AutoShape 141">
                <a:extLst>
                  <a:ext uri="{FF2B5EF4-FFF2-40B4-BE49-F238E27FC236}">
                    <a16:creationId xmlns:a16="http://schemas.microsoft.com/office/drawing/2014/main" xmlns="" id="{26E7E7A2-232E-4008-90C3-5D79B4AFD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41">
                <a:extLst>
                  <a:ext uri="{FF2B5EF4-FFF2-40B4-BE49-F238E27FC236}">
                    <a16:creationId xmlns:a16="http://schemas.microsoft.com/office/drawing/2014/main" xmlns="" id="{D1F87D80-B992-433B-AC71-DBB8F5DA2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AutoShape 141">
                <a:extLst>
                  <a:ext uri="{FF2B5EF4-FFF2-40B4-BE49-F238E27FC236}">
                    <a16:creationId xmlns:a16="http://schemas.microsoft.com/office/drawing/2014/main" xmlns="" id="{F7B8DA15-4B49-4EC6-A13F-C60A84E7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141">
                <a:extLst>
                  <a:ext uri="{FF2B5EF4-FFF2-40B4-BE49-F238E27FC236}">
                    <a16:creationId xmlns:a16="http://schemas.microsoft.com/office/drawing/2014/main" xmlns="" id="{B0DF83EE-3A61-42EB-A1D7-75D71690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Düz Bağlayıcı 27">
                <a:extLst>
                  <a:ext uri="{FF2B5EF4-FFF2-40B4-BE49-F238E27FC236}">
                    <a16:creationId xmlns:a16="http://schemas.microsoft.com/office/drawing/2014/main" xmlns="" id="{2AECB87E-3BA8-4726-9A5C-17B0474949E6}"/>
                  </a:ext>
                </a:extLst>
              </p:cNvPr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Düz Bağlayıcı 28">
                <a:extLst>
                  <a:ext uri="{FF2B5EF4-FFF2-40B4-BE49-F238E27FC236}">
                    <a16:creationId xmlns:a16="http://schemas.microsoft.com/office/drawing/2014/main" xmlns="" id="{F039C17A-21E9-44F3-A3F9-95F9614F890D}"/>
                  </a:ext>
                </a:extLst>
              </p:cNvPr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9365E56B-99B2-49B6-ADDF-B1EC27FE525C}"/>
                  </a:ext>
                </a:extLst>
              </p:cNvPr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Düz Bağlayıcı 32">
                <a:extLst>
                  <a:ext uri="{FF2B5EF4-FFF2-40B4-BE49-F238E27FC236}">
                    <a16:creationId xmlns:a16="http://schemas.microsoft.com/office/drawing/2014/main" xmlns="" id="{232CFC03-3981-4C21-8177-56BDF93333B1}"/>
                  </a:ext>
                </a:extLst>
              </p:cNvPr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Düz Bağlayıcı 33">
                <a:extLst>
                  <a:ext uri="{FF2B5EF4-FFF2-40B4-BE49-F238E27FC236}">
                    <a16:creationId xmlns:a16="http://schemas.microsoft.com/office/drawing/2014/main" xmlns="" id="{25C79D21-200C-4A46-B413-2E3416320839}"/>
                  </a:ext>
                </a:extLst>
              </p:cNvPr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xmlns="" id="{02CD0F2E-B9BA-4579-9FD1-3661D5B1860C}"/>
                  </a:ext>
                </a:extLst>
              </p:cNvPr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AutoShape 141">
                <a:extLst>
                  <a:ext uri="{FF2B5EF4-FFF2-40B4-BE49-F238E27FC236}">
                    <a16:creationId xmlns:a16="http://schemas.microsoft.com/office/drawing/2014/main" xmlns="" id="{F09E565C-2F6C-4FAE-9745-FBFAEA59E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Düz Bağlayıcı 36">
                <a:extLst>
                  <a:ext uri="{FF2B5EF4-FFF2-40B4-BE49-F238E27FC236}">
                    <a16:creationId xmlns:a16="http://schemas.microsoft.com/office/drawing/2014/main" xmlns="" id="{3E1998C9-7F96-4305-B48A-BFBC3161607A}"/>
                  </a:ext>
                </a:extLst>
              </p:cNvPr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>
                <a:extLst>
                  <a:ext uri="{FF2B5EF4-FFF2-40B4-BE49-F238E27FC236}">
                    <a16:creationId xmlns:a16="http://schemas.microsoft.com/office/drawing/2014/main" xmlns="" id="{16FD2DA7-24E1-4284-A172-459E90DB1B3E}"/>
                  </a:ext>
                </a:extLst>
              </p:cNvPr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Düz Bağlayıcı 38">
                <a:extLst>
                  <a:ext uri="{FF2B5EF4-FFF2-40B4-BE49-F238E27FC236}">
                    <a16:creationId xmlns:a16="http://schemas.microsoft.com/office/drawing/2014/main" xmlns="" id="{5CEF6789-9C8C-4B6A-9474-4B932AD294B2}"/>
                  </a:ext>
                </a:extLst>
              </p:cNvPr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xmlns="" id="{E0B4E202-B1B7-45D1-A674-25DC303E6D57}"/>
                </a:ext>
              </a:extLst>
            </p:cNvPr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utoShape 141">
              <a:extLst>
                <a:ext uri="{FF2B5EF4-FFF2-40B4-BE49-F238E27FC236}">
                  <a16:creationId xmlns:a16="http://schemas.microsoft.com/office/drawing/2014/main" xmlns="" id="{4BB61E16-B525-45EF-9AD3-6FE79691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141">
              <a:extLst>
                <a:ext uri="{FF2B5EF4-FFF2-40B4-BE49-F238E27FC236}">
                  <a16:creationId xmlns:a16="http://schemas.microsoft.com/office/drawing/2014/main" xmlns="" id="{3198A5F4-BD52-42FF-A921-FFA05026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41">
              <a:extLst>
                <a:ext uri="{FF2B5EF4-FFF2-40B4-BE49-F238E27FC236}">
                  <a16:creationId xmlns:a16="http://schemas.microsoft.com/office/drawing/2014/main" xmlns="" id="{02C31DED-8BF8-44D0-9BDC-9A51416A7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141">
              <a:extLst>
                <a:ext uri="{FF2B5EF4-FFF2-40B4-BE49-F238E27FC236}">
                  <a16:creationId xmlns:a16="http://schemas.microsoft.com/office/drawing/2014/main" xmlns="" id="{4058B505-9C49-4E28-86A1-5D1CFE51C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3512" y="4856571"/>
              <a:ext cx="918174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xmlns="" id="{E7DB598E-276F-40FF-B90A-908D053725A0}"/>
                </a:ext>
              </a:extLst>
            </p:cNvPr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2971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24805 0.2571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9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291831" y="166736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775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grpSp>
        <p:nvGrpSpPr>
          <p:cNvPr id="12" name="Grup 11">
            <a:extLst>
              <a:ext uri="{FF2B5EF4-FFF2-40B4-BE49-F238E27FC236}">
                <a16:creationId xmlns:a16="http://schemas.microsoft.com/office/drawing/2014/main" xmlns="" id="{E0185787-C619-4B40-8D05-CC19FA1AD976}"/>
              </a:ext>
            </a:extLst>
          </p:cNvPr>
          <p:cNvGrpSpPr/>
          <p:nvPr/>
        </p:nvGrpSpPr>
        <p:grpSpPr>
          <a:xfrm>
            <a:off x="220951" y="4341111"/>
            <a:ext cx="11654079" cy="997020"/>
            <a:chOff x="495300" y="4856571"/>
            <a:chExt cx="10492914" cy="997020"/>
          </a:xfrm>
        </p:grpSpPr>
        <p:grpSp>
          <p:nvGrpSpPr>
            <p:cNvPr id="13" name="Grup 12">
              <a:extLst>
                <a:ext uri="{FF2B5EF4-FFF2-40B4-BE49-F238E27FC236}">
                  <a16:creationId xmlns:a16="http://schemas.microsoft.com/office/drawing/2014/main" xmlns="" id="{4DCFFA75-2598-4E73-B624-7E2282AC29B9}"/>
                </a:ext>
              </a:extLst>
            </p:cNvPr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21" name="Düz Ok Bağlayıcısı 20">
                <a:extLst>
                  <a:ext uri="{FF2B5EF4-FFF2-40B4-BE49-F238E27FC236}">
                    <a16:creationId xmlns:a16="http://schemas.microsoft.com/office/drawing/2014/main" xmlns="" id="{E669D5E8-E914-4CAF-A7EC-837405A06C7A}"/>
                  </a:ext>
                </a:extLst>
              </p:cNvPr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xmlns="" id="{BBB252FD-BCF9-41E8-901D-E8C681A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AutoShape 141">
                <a:extLst>
                  <a:ext uri="{FF2B5EF4-FFF2-40B4-BE49-F238E27FC236}">
                    <a16:creationId xmlns:a16="http://schemas.microsoft.com/office/drawing/2014/main" xmlns="" id="{4BAE7A48-8DB3-4C8D-B2F7-0E1FE9A60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AutoShape 141">
                <a:extLst>
                  <a:ext uri="{FF2B5EF4-FFF2-40B4-BE49-F238E27FC236}">
                    <a16:creationId xmlns:a16="http://schemas.microsoft.com/office/drawing/2014/main" xmlns="" id="{26E7E7A2-232E-4008-90C3-5D79B4AFD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41">
                <a:extLst>
                  <a:ext uri="{FF2B5EF4-FFF2-40B4-BE49-F238E27FC236}">
                    <a16:creationId xmlns:a16="http://schemas.microsoft.com/office/drawing/2014/main" xmlns="" id="{D1F87D80-B992-433B-AC71-DBB8F5DA2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AutoShape 141">
                <a:extLst>
                  <a:ext uri="{FF2B5EF4-FFF2-40B4-BE49-F238E27FC236}">
                    <a16:creationId xmlns:a16="http://schemas.microsoft.com/office/drawing/2014/main" xmlns="" id="{F7B8DA15-4B49-4EC6-A13F-C60A84E7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141">
                <a:extLst>
                  <a:ext uri="{FF2B5EF4-FFF2-40B4-BE49-F238E27FC236}">
                    <a16:creationId xmlns:a16="http://schemas.microsoft.com/office/drawing/2014/main" xmlns="" id="{B0DF83EE-3A61-42EB-A1D7-75D71690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Düz Bağlayıcı 27">
                <a:extLst>
                  <a:ext uri="{FF2B5EF4-FFF2-40B4-BE49-F238E27FC236}">
                    <a16:creationId xmlns:a16="http://schemas.microsoft.com/office/drawing/2014/main" xmlns="" id="{2AECB87E-3BA8-4726-9A5C-17B0474949E6}"/>
                  </a:ext>
                </a:extLst>
              </p:cNvPr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Düz Bağlayıcı 28">
                <a:extLst>
                  <a:ext uri="{FF2B5EF4-FFF2-40B4-BE49-F238E27FC236}">
                    <a16:creationId xmlns:a16="http://schemas.microsoft.com/office/drawing/2014/main" xmlns="" id="{F039C17A-21E9-44F3-A3F9-95F9614F890D}"/>
                  </a:ext>
                </a:extLst>
              </p:cNvPr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9365E56B-99B2-49B6-ADDF-B1EC27FE525C}"/>
                  </a:ext>
                </a:extLst>
              </p:cNvPr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Düz Bağlayıcı 32">
                <a:extLst>
                  <a:ext uri="{FF2B5EF4-FFF2-40B4-BE49-F238E27FC236}">
                    <a16:creationId xmlns:a16="http://schemas.microsoft.com/office/drawing/2014/main" xmlns="" id="{232CFC03-3981-4C21-8177-56BDF93333B1}"/>
                  </a:ext>
                </a:extLst>
              </p:cNvPr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Düz Bağlayıcı 33">
                <a:extLst>
                  <a:ext uri="{FF2B5EF4-FFF2-40B4-BE49-F238E27FC236}">
                    <a16:creationId xmlns:a16="http://schemas.microsoft.com/office/drawing/2014/main" xmlns="" id="{25C79D21-200C-4A46-B413-2E3416320839}"/>
                  </a:ext>
                </a:extLst>
              </p:cNvPr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xmlns="" id="{02CD0F2E-B9BA-4579-9FD1-3661D5B1860C}"/>
                  </a:ext>
                </a:extLst>
              </p:cNvPr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AutoShape 141">
                <a:extLst>
                  <a:ext uri="{FF2B5EF4-FFF2-40B4-BE49-F238E27FC236}">
                    <a16:creationId xmlns:a16="http://schemas.microsoft.com/office/drawing/2014/main" xmlns="" id="{F09E565C-2F6C-4FAE-9745-FBFAEA59E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Düz Bağlayıcı 36">
                <a:extLst>
                  <a:ext uri="{FF2B5EF4-FFF2-40B4-BE49-F238E27FC236}">
                    <a16:creationId xmlns:a16="http://schemas.microsoft.com/office/drawing/2014/main" xmlns="" id="{3E1998C9-7F96-4305-B48A-BFBC3161607A}"/>
                  </a:ext>
                </a:extLst>
              </p:cNvPr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>
                <a:extLst>
                  <a:ext uri="{FF2B5EF4-FFF2-40B4-BE49-F238E27FC236}">
                    <a16:creationId xmlns:a16="http://schemas.microsoft.com/office/drawing/2014/main" xmlns="" id="{16FD2DA7-24E1-4284-A172-459E90DB1B3E}"/>
                  </a:ext>
                </a:extLst>
              </p:cNvPr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Düz Bağlayıcı 38">
                <a:extLst>
                  <a:ext uri="{FF2B5EF4-FFF2-40B4-BE49-F238E27FC236}">
                    <a16:creationId xmlns:a16="http://schemas.microsoft.com/office/drawing/2014/main" xmlns="" id="{5CEF6789-9C8C-4B6A-9474-4B932AD294B2}"/>
                  </a:ext>
                </a:extLst>
              </p:cNvPr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xmlns="" id="{E0B4E202-B1B7-45D1-A674-25DC303E6D57}"/>
                </a:ext>
              </a:extLst>
            </p:cNvPr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utoShape 141">
              <a:extLst>
                <a:ext uri="{FF2B5EF4-FFF2-40B4-BE49-F238E27FC236}">
                  <a16:creationId xmlns:a16="http://schemas.microsoft.com/office/drawing/2014/main" xmlns="" id="{4BB61E16-B525-45EF-9AD3-6FE79691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141">
              <a:extLst>
                <a:ext uri="{FF2B5EF4-FFF2-40B4-BE49-F238E27FC236}">
                  <a16:creationId xmlns:a16="http://schemas.microsoft.com/office/drawing/2014/main" xmlns="" id="{3198A5F4-BD52-42FF-A921-FFA05026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41">
              <a:extLst>
                <a:ext uri="{FF2B5EF4-FFF2-40B4-BE49-F238E27FC236}">
                  <a16:creationId xmlns:a16="http://schemas.microsoft.com/office/drawing/2014/main" xmlns="" id="{02C31DED-8BF8-44D0-9BDC-9A51416A7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141">
              <a:extLst>
                <a:ext uri="{FF2B5EF4-FFF2-40B4-BE49-F238E27FC236}">
                  <a16:creationId xmlns:a16="http://schemas.microsoft.com/office/drawing/2014/main" xmlns="" id="{4058B505-9C49-4E28-86A1-5D1CFE51C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3512" y="4856571"/>
              <a:ext cx="918174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xmlns="" id="{E7DB598E-276F-40FF-B90A-908D053725A0}"/>
                </a:ext>
              </a:extLst>
            </p:cNvPr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45581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26107 0.2555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47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291831" y="166736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350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grpSp>
        <p:nvGrpSpPr>
          <p:cNvPr id="12" name="Grup 11">
            <a:extLst>
              <a:ext uri="{FF2B5EF4-FFF2-40B4-BE49-F238E27FC236}">
                <a16:creationId xmlns:a16="http://schemas.microsoft.com/office/drawing/2014/main" xmlns="" id="{E0185787-C619-4B40-8D05-CC19FA1AD976}"/>
              </a:ext>
            </a:extLst>
          </p:cNvPr>
          <p:cNvGrpSpPr/>
          <p:nvPr/>
        </p:nvGrpSpPr>
        <p:grpSpPr>
          <a:xfrm>
            <a:off x="220951" y="4341111"/>
            <a:ext cx="11654079" cy="997020"/>
            <a:chOff x="495300" y="4856571"/>
            <a:chExt cx="10492914" cy="997020"/>
          </a:xfrm>
        </p:grpSpPr>
        <p:grpSp>
          <p:nvGrpSpPr>
            <p:cNvPr id="13" name="Grup 12">
              <a:extLst>
                <a:ext uri="{FF2B5EF4-FFF2-40B4-BE49-F238E27FC236}">
                  <a16:creationId xmlns:a16="http://schemas.microsoft.com/office/drawing/2014/main" xmlns="" id="{4DCFFA75-2598-4E73-B624-7E2282AC29B9}"/>
                </a:ext>
              </a:extLst>
            </p:cNvPr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21" name="Düz Ok Bağlayıcısı 20">
                <a:extLst>
                  <a:ext uri="{FF2B5EF4-FFF2-40B4-BE49-F238E27FC236}">
                    <a16:creationId xmlns:a16="http://schemas.microsoft.com/office/drawing/2014/main" xmlns="" id="{E669D5E8-E914-4CAF-A7EC-837405A06C7A}"/>
                  </a:ext>
                </a:extLst>
              </p:cNvPr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xmlns="" id="{BBB252FD-BCF9-41E8-901D-E8C681A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AutoShape 141">
                <a:extLst>
                  <a:ext uri="{FF2B5EF4-FFF2-40B4-BE49-F238E27FC236}">
                    <a16:creationId xmlns:a16="http://schemas.microsoft.com/office/drawing/2014/main" xmlns="" id="{4BAE7A48-8DB3-4C8D-B2F7-0E1FE9A60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AutoShape 141">
                <a:extLst>
                  <a:ext uri="{FF2B5EF4-FFF2-40B4-BE49-F238E27FC236}">
                    <a16:creationId xmlns:a16="http://schemas.microsoft.com/office/drawing/2014/main" xmlns="" id="{26E7E7A2-232E-4008-90C3-5D79B4AFD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41">
                <a:extLst>
                  <a:ext uri="{FF2B5EF4-FFF2-40B4-BE49-F238E27FC236}">
                    <a16:creationId xmlns:a16="http://schemas.microsoft.com/office/drawing/2014/main" xmlns="" id="{D1F87D80-B992-433B-AC71-DBB8F5DA2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AutoShape 141">
                <a:extLst>
                  <a:ext uri="{FF2B5EF4-FFF2-40B4-BE49-F238E27FC236}">
                    <a16:creationId xmlns:a16="http://schemas.microsoft.com/office/drawing/2014/main" xmlns="" id="{F7B8DA15-4B49-4EC6-A13F-C60A84E7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141">
                <a:extLst>
                  <a:ext uri="{FF2B5EF4-FFF2-40B4-BE49-F238E27FC236}">
                    <a16:creationId xmlns:a16="http://schemas.microsoft.com/office/drawing/2014/main" xmlns="" id="{B0DF83EE-3A61-42EB-A1D7-75D71690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Düz Bağlayıcı 27">
                <a:extLst>
                  <a:ext uri="{FF2B5EF4-FFF2-40B4-BE49-F238E27FC236}">
                    <a16:creationId xmlns:a16="http://schemas.microsoft.com/office/drawing/2014/main" xmlns="" id="{2AECB87E-3BA8-4726-9A5C-17B0474949E6}"/>
                  </a:ext>
                </a:extLst>
              </p:cNvPr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Düz Bağlayıcı 28">
                <a:extLst>
                  <a:ext uri="{FF2B5EF4-FFF2-40B4-BE49-F238E27FC236}">
                    <a16:creationId xmlns:a16="http://schemas.microsoft.com/office/drawing/2014/main" xmlns="" id="{F039C17A-21E9-44F3-A3F9-95F9614F890D}"/>
                  </a:ext>
                </a:extLst>
              </p:cNvPr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9365E56B-99B2-49B6-ADDF-B1EC27FE525C}"/>
                  </a:ext>
                </a:extLst>
              </p:cNvPr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Düz Bağlayıcı 32">
                <a:extLst>
                  <a:ext uri="{FF2B5EF4-FFF2-40B4-BE49-F238E27FC236}">
                    <a16:creationId xmlns:a16="http://schemas.microsoft.com/office/drawing/2014/main" xmlns="" id="{232CFC03-3981-4C21-8177-56BDF93333B1}"/>
                  </a:ext>
                </a:extLst>
              </p:cNvPr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Düz Bağlayıcı 33">
                <a:extLst>
                  <a:ext uri="{FF2B5EF4-FFF2-40B4-BE49-F238E27FC236}">
                    <a16:creationId xmlns:a16="http://schemas.microsoft.com/office/drawing/2014/main" xmlns="" id="{25C79D21-200C-4A46-B413-2E3416320839}"/>
                  </a:ext>
                </a:extLst>
              </p:cNvPr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xmlns="" id="{02CD0F2E-B9BA-4579-9FD1-3661D5B1860C}"/>
                  </a:ext>
                </a:extLst>
              </p:cNvPr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AutoShape 141">
                <a:extLst>
                  <a:ext uri="{FF2B5EF4-FFF2-40B4-BE49-F238E27FC236}">
                    <a16:creationId xmlns:a16="http://schemas.microsoft.com/office/drawing/2014/main" xmlns="" id="{F09E565C-2F6C-4FAE-9745-FBFAEA59E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Düz Bağlayıcı 36">
                <a:extLst>
                  <a:ext uri="{FF2B5EF4-FFF2-40B4-BE49-F238E27FC236}">
                    <a16:creationId xmlns:a16="http://schemas.microsoft.com/office/drawing/2014/main" xmlns="" id="{3E1998C9-7F96-4305-B48A-BFBC3161607A}"/>
                  </a:ext>
                </a:extLst>
              </p:cNvPr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>
                <a:extLst>
                  <a:ext uri="{FF2B5EF4-FFF2-40B4-BE49-F238E27FC236}">
                    <a16:creationId xmlns:a16="http://schemas.microsoft.com/office/drawing/2014/main" xmlns="" id="{16FD2DA7-24E1-4284-A172-459E90DB1B3E}"/>
                  </a:ext>
                </a:extLst>
              </p:cNvPr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Düz Bağlayıcı 38">
                <a:extLst>
                  <a:ext uri="{FF2B5EF4-FFF2-40B4-BE49-F238E27FC236}">
                    <a16:creationId xmlns:a16="http://schemas.microsoft.com/office/drawing/2014/main" xmlns="" id="{5CEF6789-9C8C-4B6A-9474-4B932AD294B2}"/>
                  </a:ext>
                </a:extLst>
              </p:cNvPr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xmlns="" id="{E0B4E202-B1B7-45D1-A674-25DC303E6D57}"/>
                </a:ext>
              </a:extLst>
            </p:cNvPr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utoShape 141">
              <a:extLst>
                <a:ext uri="{FF2B5EF4-FFF2-40B4-BE49-F238E27FC236}">
                  <a16:creationId xmlns:a16="http://schemas.microsoft.com/office/drawing/2014/main" xmlns="" id="{4BB61E16-B525-45EF-9AD3-6FE79691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141">
              <a:extLst>
                <a:ext uri="{FF2B5EF4-FFF2-40B4-BE49-F238E27FC236}">
                  <a16:creationId xmlns:a16="http://schemas.microsoft.com/office/drawing/2014/main" xmlns="" id="{3198A5F4-BD52-42FF-A921-FFA05026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41">
              <a:extLst>
                <a:ext uri="{FF2B5EF4-FFF2-40B4-BE49-F238E27FC236}">
                  <a16:creationId xmlns:a16="http://schemas.microsoft.com/office/drawing/2014/main" xmlns="" id="{02C31DED-8BF8-44D0-9BDC-9A51416A7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141">
              <a:extLst>
                <a:ext uri="{FF2B5EF4-FFF2-40B4-BE49-F238E27FC236}">
                  <a16:creationId xmlns:a16="http://schemas.microsoft.com/office/drawing/2014/main" xmlns="" id="{4058B505-9C49-4E28-86A1-5D1CFE51C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3512" y="4856571"/>
              <a:ext cx="918174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xmlns="" id="{E7DB598E-276F-40FF-B90A-908D053725A0}"/>
                </a:ext>
              </a:extLst>
            </p:cNvPr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89799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7253 0.2692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1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291831" y="166736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951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grpSp>
        <p:nvGrpSpPr>
          <p:cNvPr id="12" name="Grup 11">
            <a:extLst>
              <a:ext uri="{FF2B5EF4-FFF2-40B4-BE49-F238E27FC236}">
                <a16:creationId xmlns:a16="http://schemas.microsoft.com/office/drawing/2014/main" xmlns="" id="{E0185787-C619-4B40-8D05-CC19FA1AD976}"/>
              </a:ext>
            </a:extLst>
          </p:cNvPr>
          <p:cNvGrpSpPr/>
          <p:nvPr/>
        </p:nvGrpSpPr>
        <p:grpSpPr>
          <a:xfrm>
            <a:off x="220951" y="4341111"/>
            <a:ext cx="11654079" cy="997020"/>
            <a:chOff x="495300" y="4856571"/>
            <a:chExt cx="10492914" cy="997020"/>
          </a:xfrm>
        </p:grpSpPr>
        <p:grpSp>
          <p:nvGrpSpPr>
            <p:cNvPr id="13" name="Grup 12">
              <a:extLst>
                <a:ext uri="{FF2B5EF4-FFF2-40B4-BE49-F238E27FC236}">
                  <a16:creationId xmlns:a16="http://schemas.microsoft.com/office/drawing/2014/main" xmlns="" id="{4DCFFA75-2598-4E73-B624-7E2282AC29B9}"/>
                </a:ext>
              </a:extLst>
            </p:cNvPr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21" name="Düz Ok Bağlayıcısı 20">
                <a:extLst>
                  <a:ext uri="{FF2B5EF4-FFF2-40B4-BE49-F238E27FC236}">
                    <a16:creationId xmlns:a16="http://schemas.microsoft.com/office/drawing/2014/main" xmlns="" id="{E669D5E8-E914-4CAF-A7EC-837405A06C7A}"/>
                  </a:ext>
                </a:extLst>
              </p:cNvPr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xmlns="" id="{BBB252FD-BCF9-41E8-901D-E8C681A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AutoShape 141">
                <a:extLst>
                  <a:ext uri="{FF2B5EF4-FFF2-40B4-BE49-F238E27FC236}">
                    <a16:creationId xmlns:a16="http://schemas.microsoft.com/office/drawing/2014/main" xmlns="" id="{4BAE7A48-8DB3-4C8D-B2F7-0E1FE9A60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AutoShape 141">
                <a:extLst>
                  <a:ext uri="{FF2B5EF4-FFF2-40B4-BE49-F238E27FC236}">
                    <a16:creationId xmlns:a16="http://schemas.microsoft.com/office/drawing/2014/main" xmlns="" id="{26E7E7A2-232E-4008-90C3-5D79B4AFD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41">
                <a:extLst>
                  <a:ext uri="{FF2B5EF4-FFF2-40B4-BE49-F238E27FC236}">
                    <a16:creationId xmlns:a16="http://schemas.microsoft.com/office/drawing/2014/main" xmlns="" id="{D1F87D80-B992-433B-AC71-DBB8F5DA2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AutoShape 141">
                <a:extLst>
                  <a:ext uri="{FF2B5EF4-FFF2-40B4-BE49-F238E27FC236}">
                    <a16:creationId xmlns:a16="http://schemas.microsoft.com/office/drawing/2014/main" xmlns="" id="{F7B8DA15-4B49-4EC6-A13F-C60A84E7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141">
                <a:extLst>
                  <a:ext uri="{FF2B5EF4-FFF2-40B4-BE49-F238E27FC236}">
                    <a16:creationId xmlns:a16="http://schemas.microsoft.com/office/drawing/2014/main" xmlns="" id="{B0DF83EE-3A61-42EB-A1D7-75D71690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Düz Bağlayıcı 27">
                <a:extLst>
                  <a:ext uri="{FF2B5EF4-FFF2-40B4-BE49-F238E27FC236}">
                    <a16:creationId xmlns:a16="http://schemas.microsoft.com/office/drawing/2014/main" xmlns="" id="{2AECB87E-3BA8-4726-9A5C-17B0474949E6}"/>
                  </a:ext>
                </a:extLst>
              </p:cNvPr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Düz Bağlayıcı 28">
                <a:extLst>
                  <a:ext uri="{FF2B5EF4-FFF2-40B4-BE49-F238E27FC236}">
                    <a16:creationId xmlns:a16="http://schemas.microsoft.com/office/drawing/2014/main" xmlns="" id="{F039C17A-21E9-44F3-A3F9-95F9614F890D}"/>
                  </a:ext>
                </a:extLst>
              </p:cNvPr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9365E56B-99B2-49B6-ADDF-B1EC27FE525C}"/>
                  </a:ext>
                </a:extLst>
              </p:cNvPr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Düz Bağlayıcı 32">
                <a:extLst>
                  <a:ext uri="{FF2B5EF4-FFF2-40B4-BE49-F238E27FC236}">
                    <a16:creationId xmlns:a16="http://schemas.microsoft.com/office/drawing/2014/main" xmlns="" id="{232CFC03-3981-4C21-8177-56BDF93333B1}"/>
                  </a:ext>
                </a:extLst>
              </p:cNvPr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Düz Bağlayıcı 33">
                <a:extLst>
                  <a:ext uri="{FF2B5EF4-FFF2-40B4-BE49-F238E27FC236}">
                    <a16:creationId xmlns:a16="http://schemas.microsoft.com/office/drawing/2014/main" xmlns="" id="{25C79D21-200C-4A46-B413-2E3416320839}"/>
                  </a:ext>
                </a:extLst>
              </p:cNvPr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xmlns="" id="{02CD0F2E-B9BA-4579-9FD1-3661D5B1860C}"/>
                  </a:ext>
                </a:extLst>
              </p:cNvPr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AutoShape 141">
                <a:extLst>
                  <a:ext uri="{FF2B5EF4-FFF2-40B4-BE49-F238E27FC236}">
                    <a16:creationId xmlns:a16="http://schemas.microsoft.com/office/drawing/2014/main" xmlns="" id="{F09E565C-2F6C-4FAE-9745-FBFAEA59E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Düz Bağlayıcı 36">
                <a:extLst>
                  <a:ext uri="{FF2B5EF4-FFF2-40B4-BE49-F238E27FC236}">
                    <a16:creationId xmlns:a16="http://schemas.microsoft.com/office/drawing/2014/main" xmlns="" id="{3E1998C9-7F96-4305-B48A-BFBC3161607A}"/>
                  </a:ext>
                </a:extLst>
              </p:cNvPr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>
                <a:extLst>
                  <a:ext uri="{FF2B5EF4-FFF2-40B4-BE49-F238E27FC236}">
                    <a16:creationId xmlns:a16="http://schemas.microsoft.com/office/drawing/2014/main" xmlns="" id="{16FD2DA7-24E1-4284-A172-459E90DB1B3E}"/>
                  </a:ext>
                </a:extLst>
              </p:cNvPr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Düz Bağlayıcı 38">
                <a:extLst>
                  <a:ext uri="{FF2B5EF4-FFF2-40B4-BE49-F238E27FC236}">
                    <a16:creationId xmlns:a16="http://schemas.microsoft.com/office/drawing/2014/main" xmlns="" id="{5CEF6789-9C8C-4B6A-9474-4B932AD294B2}"/>
                  </a:ext>
                </a:extLst>
              </p:cNvPr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xmlns="" id="{E0B4E202-B1B7-45D1-A674-25DC303E6D57}"/>
                </a:ext>
              </a:extLst>
            </p:cNvPr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utoShape 141">
              <a:extLst>
                <a:ext uri="{FF2B5EF4-FFF2-40B4-BE49-F238E27FC236}">
                  <a16:creationId xmlns:a16="http://schemas.microsoft.com/office/drawing/2014/main" xmlns="" id="{4BB61E16-B525-45EF-9AD3-6FE79691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141">
              <a:extLst>
                <a:ext uri="{FF2B5EF4-FFF2-40B4-BE49-F238E27FC236}">
                  <a16:creationId xmlns:a16="http://schemas.microsoft.com/office/drawing/2014/main" xmlns="" id="{3198A5F4-BD52-42FF-A921-FFA05026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41">
              <a:extLst>
                <a:ext uri="{FF2B5EF4-FFF2-40B4-BE49-F238E27FC236}">
                  <a16:creationId xmlns:a16="http://schemas.microsoft.com/office/drawing/2014/main" xmlns="" id="{02C31DED-8BF8-44D0-9BDC-9A51416A7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141">
              <a:extLst>
                <a:ext uri="{FF2B5EF4-FFF2-40B4-BE49-F238E27FC236}">
                  <a16:creationId xmlns:a16="http://schemas.microsoft.com/office/drawing/2014/main" xmlns="" id="{4058B505-9C49-4E28-86A1-5D1CFE51C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3512" y="4856571"/>
              <a:ext cx="918174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xmlns="" id="{E7DB598E-276F-40FF-B90A-908D053725A0}"/>
                </a:ext>
              </a:extLst>
            </p:cNvPr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07296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42227 0.2571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07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291831" y="1667368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102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grpSp>
        <p:nvGrpSpPr>
          <p:cNvPr id="12" name="Grup 11">
            <a:extLst>
              <a:ext uri="{FF2B5EF4-FFF2-40B4-BE49-F238E27FC236}">
                <a16:creationId xmlns:a16="http://schemas.microsoft.com/office/drawing/2014/main" xmlns="" id="{E0185787-C619-4B40-8D05-CC19FA1AD976}"/>
              </a:ext>
            </a:extLst>
          </p:cNvPr>
          <p:cNvGrpSpPr/>
          <p:nvPr/>
        </p:nvGrpSpPr>
        <p:grpSpPr>
          <a:xfrm>
            <a:off x="220951" y="4341111"/>
            <a:ext cx="11654079" cy="997020"/>
            <a:chOff x="495300" y="4856571"/>
            <a:chExt cx="10492914" cy="997020"/>
          </a:xfrm>
        </p:grpSpPr>
        <p:grpSp>
          <p:nvGrpSpPr>
            <p:cNvPr id="13" name="Grup 12">
              <a:extLst>
                <a:ext uri="{FF2B5EF4-FFF2-40B4-BE49-F238E27FC236}">
                  <a16:creationId xmlns:a16="http://schemas.microsoft.com/office/drawing/2014/main" xmlns="" id="{4DCFFA75-2598-4E73-B624-7E2282AC29B9}"/>
                </a:ext>
              </a:extLst>
            </p:cNvPr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21" name="Düz Ok Bağlayıcısı 20">
                <a:extLst>
                  <a:ext uri="{FF2B5EF4-FFF2-40B4-BE49-F238E27FC236}">
                    <a16:creationId xmlns:a16="http://schemas.microsoft.com/office/drawing/2014/main" xmlns="" id="{E669D5E8-E914-4CAF-A7EC-837405A06C7A}"/>
                  </a:ext>
                </a:extLst>
              </p:cNvPr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xmlns="" id="{BBB252FD-BCF9-41E8-901D-E8C681A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AutoShape 141">
                <a:extLst>
                  <a:ext uri="{FF2B5EF4-FFF2-40B4-BE49-F238E27FC236}">
                    <a16:creationId xmlns:a16="http://schemas.microsoft.com/office/drawing/2014/main" xmlns="" id="{4BAE7A48-8DB3-4C8D-B2F7-0E1FE9A60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AutoShape 141">
                <a:extLst>
                  <a:ext uri="{FF2B5EF4-FFF2-40B4-BE49-F238E27FC236}">
                    <a16:creationId xmlns:a16="http://schemas.microsoft.com/office/drawing/2014/main" xmlns="" id="{26E7E7A2-232E-4008-90C3-5D79B4AFD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41">
                <a:extLst>
                  <a:ext uri="{FF2B5EF4-FFF2-40B4-BE49-F238E27FC236}">
                    <a16:creationId xmlns:a16="http://schemas.microsoft.com/office/drawing/2014/main" xmlns="" id="{D1F87D80-B992-433B-AC71-DBB8F5DA2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AutoShape 141">
                <a:extLst>
                  <a:ext uri="{FF2B5EF4-FFF2-40B4-BE49-F238E27FC236}">
                    <a16:creationId xmlns:a16="http://schemas.microsoft.com/office/drawing/2014/main" xmlns="" id="{F7B8DA15-4B49-4EC6-A13F-C60A84E7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141">
                <a:extLst>
                  <a:ext uri="{FF2B5EF4-FFF2-40B4-BE49-F238E27FC236}">
                    <a16:creationId xmlns:a16="http://schemas.microsoft.com/office/drawing/2014/main" xmlns="" id="{B0DF83EE-3A61-42EB-A1D7-75D716903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Düz Bağlayıcı 27">
                <a:extLst>
                  <a:ext uri="{FF2B5EF4-FFF2-40B4-BE49-F238E27FC236}">
                    <a16:creationId xmlns:a16="http://schemas.microsoft.com/office/drawing/2014/main" xmlns="" id="{2AECB87E-3BA8-4726-9A5C-17B0474949E6}"/>
                  </a:ext>
                </a:extLst>
              </p:cNvPr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Düz Bağlayıcı 28">
                <a:extLst>
                  <a:ext uri="{FF2B5EF4-FFF2-40B4-BE49-F238E27FC236}">
                    <a16:creationId xmlns:a16="http://schemas.microsoft.com/office/drawing/2014/main" xmlns="" id="{F039C17A-21E9-44F3-A3F9-95F9614F890D}"/>
                  </a:ext>
                </a:extLst>
              </p:cNvPr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9365E56B-99B2-49B6-ADDF-B1EC27FE525C}"/>
                  </a:ext>
                </a:extLst>
              </p:cNvPr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Düz Bağlayıcı 32">
                <a:extLst>
                  <a:ext uri="{FF2B5EF4-FFF2-40B4-BE49-F238E27FC236}">
                    <a16:creationId xmlns:a16="http://schemas.microsoft.com/office/drawing/2014/main" xmlns="" id="{232CFC03-3981-4C21-8177-56BDF93333B1}"/>
                  </a:ext>
                </a:extLst>
              </p:cNvPr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Düz Bağlayıcı 33">
                <a:extLst>
                  <a:ext uri="{FF2B5EF4-FFF2-40B4-BE49-F238E27FC236}">
                    <a16:creationId xmlns:a16="http://schemas.microsoft.com/office/drawing/2014/main" xmlns="" id="{25C79D21-200C-4A46-B413-2E3416320839}"/>
                  </a:ext>
                </a:extLst>
              </p:cNvPr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xmlns="" id="{02CD0F2E-B9BA-4579-9FD1-3661D5B1860C}"/>
                  </a:ext>
                </a:extLst>
              </p:cNvPr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AutoShape 141">
                <a:extLst>
                  <a:ext uri="{FF2B5EF4-FFF2-40B4-BE49-F238E27FC236}">
                    <a16:creationId xmlns:a16="http://schemas.microsoft.com/office/drawing/2014/main" xmlns="" id="{F09E565C-2F6C-4FAE-9745-FBFAEA59E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600</a:t>
                </a:r>
                <a:endParaRPr lang="tr-TR" sz="2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Düz Bağlayıcı 36">
                <a:extLst>
                  <a:ext uri="{FF2B5EF4-FFF2-40B4-BE49-F238E27FC236}">
                    <a16:creationId xmlns:a16="http://schemas.microsoft.com/office/drawing/2014/main" xmlns="" id="{3E1998C9-7F96-4305-B48A-BFBC3161607A}"/>
                  </a:ext>
                </a:extLst>
              </p:cNvPr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Bağlayıcı 37">
                <a:extLst>
                  <a:ext uri="{FF2B5EF4-FFF2-40B4-BE49-F238E27FC236}">
                    <a16:creationId xmlns:a16="http://schemas.microsoft.com/office/drawing/2014/main" xmlns="" id="{16FD2DA7-24E1-4284-A172-459E90DB1B3E}"/>
                  </a:ext>
                </a:extLst>
              </p:cNvPr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Düz Bağlayıcı 38">
                <a:extLst>
                  <a:ext uri="{FF2B5EF4-FFF2-40B4-BE49-F238E27FC236}">
                    <a16:creationId xmlns:a16="http://schemas.microsoft.com/office/drawing/2014/main" xmlns="" id="{5CEF6789-9C8C-4B6A-9474-4B932AD294B2}"/>
                  </a:ext>
                </a:extLst>
              </p:cNvPr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xmlns="" id="{E0B4E202-B1B7-45D1-A674-25DC303E6D57}"/>
                </a:ext>
              </a:extLst>
            </p:cNvPr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utoShape 141">
              <a:extLst>
                <a:ext uri="{FF2B5EF4-FFF2-40B4-BE49-F238E27FC236}">
                  <a16:creationId xmlns:a16="http://schemas.microsoft.com/office/drawing/2014/main" xmlns="" id="{4BB61E16-B525-45EF-9AD3-6FE79691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141">
              <a:extLst>
                <a:ext uri="{FF2B5EF4-FFF2-40B4-BE49-F238E27FC236}">
                  <a16:creationId xmlns:a16="http://schemas.microsoft.com/office/drawing/2014/main" xmlns="" id="{3198A5F4-BD52-42FF-A921-FFA050261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41">
              <a:extLst>
                <a:ext uri="{FF2B5EF4-FFF2-40B4-BE49-F238E27FC236}">
                  <a16:creationId xmlns:a16="http://schemas.microsoft.com/office/drawing/2014/main" xmlns="" id="{02C31DED-8BF8-44D0-9BDC-9A51416A7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900</a:t>
              </a:r>
              <a:endParaRPr lang="tr-TR" sz="2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141">
              <a:extLst>
                <a:ext uri="{FF2B5EF4-FFF2-40B4-BE49-F238E27FC236}">
                  <a16:creationId xmlns:a16="http://schemas.microsoft.com/office/drawing/2014/main" xmlns="" id="{4058B505-9C49-4E28-86A1-5D1CFE51C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3512" y="4856571"/>
              <a:ext cx="918174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xmlns="" id="{E7DB598E-276F-40FF-B90A-908D053725A0}"/>
                </a:ext>
              </a:extLst>
            </p:cNvPr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7245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33008 0.2550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10" y="1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Yüzlüğe Yuvarlayalım.</a:t>
            </a: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031511" y="1372781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31" name="Unvan 1">
            <a:extLst>
              <a:ext uri="{FF2B5EF4-FFF2-40B4-BE49-F238E27FC236}">
                <a16:creationId xmlns:a16="http://schemas.microsoft.com/office/drawing/2014/main" xmlns="" id="{C73A82C9-8655-4FD9-8F3C-AC15AA0285CF}"/>
              </a:ext>
            </a:extLst>
          </p:cNvPr>
          <p:cNvSpPr txBox="1">
            <a:spLocks/>
          </p:cNvSpPr>
          <p:nvPr/>
        </p:nvSpPr>
        <p:spPr>
          <a:xfrm>
            <a:off x="2912056" y="2496254"/>
            <a:ext cx="5847248" cy="9327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500" dirty="0">
                <a:solidFill>
                  <a:srgbClr val="FFC000"/>
                </a:solidFill>
              </a:rPr>
              <a:t>Yukarıdaki sayıya yuvarlanan en küçük sayı kaçtır? </a:t>
            </a:r>
          </a:p>
        </p:txBody>
      </p:sp>
      <p:sp>
        <p:nvSpPr>
          <p:cNvPr id="32" name="AutoShape 141">
            <a:extLst>
              <a:ext uri="{FF2B5EF4-FFF2-40B4-BE49-F238E27FC236}">
                <a16:creationId xmlns:a16="http://schemas.microsoft.com/office/drawing/2014/main" xmlns="" id="{31FA5216-E575-4522-A59D-9035D80B5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468" y="396123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550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>
            <a:extLst>
              <a:ext uri="{FF2B5EF4-FFF2-40B4-BE49-F238E27FC236}">
                <a16:creationId xmlns:a16="http://schemas.microsoft.com/office/drawing/2014/main" xmlns="" id="{3ED8D234-2E9B-4300-8D7D-69B393801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2027" y="3961237"/>
            <a:ext cx="160833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800" b="1" dirty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649</a:t>
            </a:r>
            <a:endParaRPr lang="tr-TR" sz="48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22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2" grpId="0" animBg="1"/>
      <p:bldP spid="32" grpId="1" animBg="1"/>
      <p:bldP spid="4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11433</TotalTime>
  <Words>247</Words>
  <PresentationFormat>Özel</PresentationFormat>
  <Paragraphs>137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İyon</vt:lpstr>
      <vt:lpstr>ÜÇ BASAMAKLI DOĞAL SAYILAR</vt:lpstr>
      <vt:lpstr>Slayt 2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Yüzlüğe Yuvarlayalım.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2020-07-12T13:00:08Z</dcterms:created>
  <dcterms:modified xsi:type="dcterms:W3CDTF">2020-09-26T06:56:55Z</dcterms:modified>
  <cp:category>https://www.sorubak.com</cp:category>
</cp:coreProperties>
</file>