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74" r:id="rId10"/>
    <p:sldId id="275" r:id="rId11"/>
    <p:sldId id="276" r:id="rId12"/>
    <p:sldId id="27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5/7/2021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5/7/2021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BA0BBCD-1F28-4B9A-91E3-9A42FF26CB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7146" y="1432223"/>
            <a:ext cx="10051374" cy="3035808"/>
          </a:xfrm>
        </p:spPr>
        <p:txBody>
          <a:bodyPr/>
          <a:lstStyle/>
          <a:p>
            <a:r>
              <a:rPr lang="tr-TR" dirty="0"/>
              <a:t>4. Ünite maddeyi tanıyalım konu özeti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F654BB6-DBF5-44A4-8A19-8FC80FA8AF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510" y="5090878"/>
            <a:ext cx="7891272" cy="1069848"/>
          </a:xfrm>
        </p:spPr>
        <p:txBody>
          <a:bodyPr>
            <a:normAutofit/>
          </a:bodyPr>
          <a:lstStyle/>
          <a:p>
            <a:r>
              <a:rPr lang="tr-TR" sz="2800" dirty="0"/>
              <a:t>Fazıl Yankı Geniş</a:t>
            </a:r>
          </a:p>
        </p:txBody>
      </p:sp>
    </p:spTree>
    <p:extLst>
      <p:ext uri="{BB962C8B-B14F-4D97-AF65-F5344CB8AC3E}">
        <p14:creationId xmlns:p14="http://schemas.microsoft.com/office/powerpoint/2010/main" val="1152643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E6D4777-B450-4817-81B6-4BEA514D3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6150699" cy="923925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A1E486E-6EB9-4753-B534-ACDE04A06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923924"/>
            <a:ext cx="12140863" cy="439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0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E6D4777-B450-4817-81B6-4BEA514D3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6150699" cy="923925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C513A6D9-A830-4582-9B99-65C41082F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23924"/>
            <a:ext cx="8825260" cy="579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52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84A0F3-1F57-4C68-BB31-D50D96B8B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373" y="437007"/>
            <a:ext cx="10058400" cy="1609344"/>
          </a:xfrm>
        </p:spPr>
        <p:txBody>
          <a:bodyPr/>
          <a:lstStyle/>
          <a:p>
            <a:r>
              <a:rPr lang="tr-TR" dirty="0"/>
              <a:t>Ünite değerlendirme testlerini çözmeyi unutmayın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4DDC32FB-13C9-4338-B8A5-82FCA9AA8228}"/>
              </a:ext>
            </a:extLst>
          </p:cNvPr>
          <p:cNvSpPr txBox="1"/>
          <p:nvPr/>
        </p:nvSpPr>
        <p:spPr>
          <a:xfrm>
            <a:off x="145923" y="4076700"/>
            <a:ext cx="6035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Fazıl Yankı Geniş</a:t>
            </a:r>
          </a:p>
        </p:txBody>
      </p:sp>
    </p:spTree>
    <p:extLst>
      <p:ext uri="{BB962C8B-B14F-4D97-AF65-F5344CB8AC3E}">
        <p14:creationId xmlns:p14="http://schemas.microsoft.com/office/powerpoint/2010/main" val="194264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B212DB6-034C-4D3E-91A7-9D17D6B8A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774915"/>
            <a:ext cx="11340897" cy="530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80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BADF467-2488-4BE2-989C-858B0668D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979"/>
            <a:ext cx="12098565" cy="497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39455283-3A96-4DC8-96EA-26FC7464A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980"/>
            <a:ext cx="11511821" cy="518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0186E2A-FC2D-4997-9611-27CB63684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980"/>
            <a:ext cx="11499110" cy="522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2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6602E863-07D6-41C3-B7FE-F82AC653F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980"/>
            <a:ext cx="11506200" cy="533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1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6BA0402-9270-4F44-8444-0560EAD81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1"/>
            <a:ext cx="7820026" cy="864031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0EF4037-B4AE-4F24-9BBE-98F3ABCA5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980"/>
            <a:ext cx="11363326" cy="556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22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E6D4777-B450-4817-81B6-4BEA514D3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6150699" cy="92392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60C9BAD-BE69-4B02-8E80-3D8F8791DE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3923"/>
            <a:ext cx="9772650" cy="580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4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E6D4777-B450-4817-81B6-4BEA514D3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6150699" cy="923925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80A8E81-2BD5-4D9B-AA9A-8111B140C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23924"/>
            <a:ext cx="8543926" cy="583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25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hta Yazı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TM03090434[[fn=Tahta Yazı]]</Template>
  <TotalTime>24</TotalTime>
  <Words>18</Words>
  <PresentationFormat>Geniş ekran</PresentationFormat>
  <Paragraphs>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Rockwell</vt:lpstr>
      <vt:lpstr>Rockwell Condensed</vt:lpstr>
      <vt:lpstr>Wingdings</vt:lpstr>
      <vt:lpstr>Tahta Yazı</vt:lpstr>
      <vt:lpstr>4. Ünite maddeyi tanıyalım konu özeti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Ünite değerlendirme testlerini çözmeyi unutmayın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2021-04-26T10:12:09Z</dcterms:created>
  <dcterms:modified xsi:type="dcterms:W3CDTF">2021-05-07T00:01:23Z</dcterms:modified>
  <cp:category>https://www.sorubak.com</cp:category>
</cp:coreProperties>
</file>