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3" r:id="rId3"/>
    <p:sldId id="264" r:id="rId4"/>
    <p:sldId id="265" r:id="rId5"/>
    <p:sldId id="272" r:id="rId6"/>
    <p:sldId id="273" r:id="rId7"/>
    <p:sldId id="274" r:id="rId8"/>
    <p:sldId id="275" r:id="rId9"/>
    <p:sldId id="276" r:id="rId10"/>
    <p:sldId id="277" r:id="rId11"/>
    <p:sldId id="278" r:id="rId12"/>
    <p:sldId id="281" r:id="rId13"/>
    <p:sldId id="279" r:id="rId14"/>
    <p:sldId id="280" r:id="rId15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86" d="100"/>
          <a:sy n="86" d="100"/>
        </p:scale>
        <p:origin x="126" y="5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A5CCE-D8B9-4B37-A363-1BD30D05B8B3}" type="datetimeFigureOut">
              <a:rPr lang="tr-TR" smtClean="0"/>
              <a:pPr/>
              <a:t>10.01.2021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12397-5A1C-4629-93F5-40E3281483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421354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A5CCE-D8B9-4B37-A363-1BD30D05B8B3}" type="datetimeFigureOut">
              <a:rPr lang="tr-TR" smtClean="0"/>
              <a:pPr/>
              <a:t>10.01.2021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12397-5A1C-4629-93F5-40E3281483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8138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A5CCE-D8B9-4B37-A363-1BD30D05B8B3}" type="datetimeFigureOut">
              <a:rPr lang="tr-TR" smtClean="0"/>
              <a:pPr/>
              <a:t>10.01.2021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12397-5A1C-4629-93F5-40E3281483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90902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A5CCE-D8B9-4B37-A363-1BD30D05B8B3}" type="datetimeFigureOut">
              <a:rPr lang="tr-TR" smtClean="0"/>
              <a:pPr/>
              <a:t>10.01.2021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12397-5A1C-4629-93F5-40E3281483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1148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A5CCE-D8B9-4B37-A363-1BD30D05B8B3}" type="datetimeFigureOut">
              <a:rPr lang="tr-TR" smtClean="0"/>
              <a:pPr/>
              <a:t>10.01.2021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12397-5A1C-4629-93F5-40E3281483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334033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A5CCE-D8B9-4B37-A363-1BD30D05B8B3}" type="datetimeFigureOut">
              <a:rPr lang="tr-TR" smtClean="0"/>
              <a:pPr/>
              <a:t>10.01.2021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12397-5A1C-4629-93F5-40E3281483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77788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A5CCE-D8B9-4B37-A363-1BD30D05B8B3}" type="datetimeFigureOut">
              <a:rPr lang="tr-TR" smtClean="0"/>
              <a:pPr/>
              <a:t>10.01.2021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12397-5A1C-4629-93F5-40E3281483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51879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A5CCE-D8B9-4B37-A363-1BD30D05B8B3}" type="datetimeFigureOut">
              <a:rPr lang="tr-TR" smtClean="0"/>
              <a:pPr/>
              <a:t>10.01.2021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12397-5A1C-4629-93F5-40E3281483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292521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A5CCE-D8B9-4B37-A363-1BD30D05B8B3}" type="datetimeFigureOut">
              <a:rPr lang="tr-TR" smtClean="0"/>
              <a:pPr/>
              <a:t>10.01.2021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12397-5A1C-4629-93F5-40E3281483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34542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A5CCE-D8B9-4B37-A363-1BD30D05B8B3}" type="datetimeFigureOut">
              <a:rPr lang="tr-TR" smtClean="0"/>
              <a:pPr/>
              <a:t>10.01.2021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12397-5A1C-4629-93F5-40E3281483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477628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A5CCE-D8B9-4B37-A363-1BD30D05B8B3}" type="datetimeFigureOut">
              <a:rPr lang="tr-TR" smtClean="0"/>
              <a:pPr/>
              <a:t>10.01.2021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12397-5A1C-4629-93F5-40E3281483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22096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4A5CCE-D8B9-4B37-A363-1BD30D05B8B3}" type="datetimeFigureOut">
              <a:rPr lang="tr-TR" smtClean="0"/>
              <a:pPr/>
              <a:t>10.01.2021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E12397-5A1C-4629-93F5-40E3281483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09895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5472752"/>
            <a:ext cx="4634552" cy="1189665"/>
          </a:xfrm>
        </p:spPr>
        <p:txBody>
          <a:bodyPr>
            <a:normAutofit/>
          </a:bodyPr>
          <a:lstStyle/>
          <a:p>
            <a:r>
              <a:rPr lang="tr-TR" sz="3600" dirty="0"/>
              <a:t>Renkli, pürüzlü, esnek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1559654" cy="5022375"/>
          </a:xfrm>
          <a:prstGeom prst="rect">
            <a:avLst/>
          </a:prstGeom>
        </p:spPr>
      </p:pic>
      <p:sp>
        <p:nvSpPr>
          <p:cNvPr id="6" name="İçerik Yer Tutucusu 2"/>
          <p:cNvSpPr txBox="1">
            <a:spLocks/>
          </p:cNvSpPr>
          <p:nvPr/>
        </p:nvSpPr>
        <p:spPr>
          <a:xfrm>
            <a:off x="6719248" y="5498553"/>
            <a:ext cx="4634552" cy="11896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3600" dirty="0"/>
              <a:t>Renkli, pürüzlü, tatlı</a:t>
            </a: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2346" y="1657102"/>
            <a:ext cx="10927308" cy="3543795"/>
          </a:xfrm>
          <a:prstGeom prst="rect">
            <a:avLst/>
          </a:prstGeom>
        </p:spPr>
      </p:pic>
      <p:sp>
        <p:nvSpPr>
          <p:cNvPr id="9" name="İçerik Yer Tutucusu 2"/>
          <p:cNvSpPr txBox="1">
            <a:spLocks/>
          </p:cNvSpPr>
          <p:nvPr/>
        </p:nvSpPr>
        <p:spPr>
          <a:xfrm>
            <a:off x="838200" y="5472751"/>
            <a:ext cx="4634552" cy="11896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3600" dirty="0"/>
              <a:t>Sert, Renkli</a:t>
            </a:r>
          </a:p>
        </p:txBody>
      </p:sp>
      <p:sp>
        <p:nvSpPr>
          <p:cNvPr id="10" name="İçerik Yer Tutucusu 2"/>
          <p:cNvSpPr txBox="1">
            <a:spLocks/>
          </p:cNvSpPr>
          <p:nvPr/>
        </p:nvSpPr>
        <p:spPr>
          <a:xfrm>
            <a:off x="6719248" y="5522483"/>
            <a:ext cx="5328314" cy="11896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3600" dirty="0"/>
              <a:t>Yumuşak, Renkli, pürüzlü</a:t>
            </a:r>
          </a:p>
        </p:txBody>
      </p:sp>
    </p:spTree>
    <p:extLst>
      <p:ext uri="{BB962C8B-B14F-4D97-AF65-F5344CB8AC3E}">
        <p14:creationId xmlns:p14="http://schemas.microsoft.com/office/powerpoint/2010/main" val="2614108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6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6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7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7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7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7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6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6" grpId="0" build="p"/>
      <p:bldP spid="6" grpId="1" build="allAtOnce"/>
      <p:bldP spid="9" grpId="0" build="p"/>
      <p:bldP spid="10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7022" y="-1"/>
            <a:ext cx="11954894" cy="5148715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29850" y="4517883"/>
            <a:ext cx="2511189" cy="702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455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8809" y="0"/>
            <a:ext cx="11524344" cy="3589361"/>
          </a:xfrm>
          <a:prstGeom prst="rect">
            <a:avLst/>
          </a:prstGeom>
        </p:spPr>
      </p:pic>
      <p:sp>
        <p:nvSpPr>
          <p:cNvPr id="4" name="Yuvarlatılmış Dikdörtgen 3"/>
          <p:cNvSpPr/>
          <p:nvPr/>
        </p:nvSpPr>
        <p:spPr>
          <a:xfrm>
            <a:off x="736980" y="2110937"/>
            <a:ext cx="7820166" cy="597955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4843" y="3375873"/>
            <a:ext cx="11528310" cy="3175052"/>
          </a:xfrm>
          <a:prstGeom prst="rect">
            <a:avLst/>
          </a:prstGeom>
        </p:spPr>
      </p:pic>
      <p:sp>
        <p:nvSpPr>
          <p:cNvPr id="7" name="Yuvarlatılmış Dikdörtgen 6"/>
          <p:cNvSpPr/>
          <p:nvPr/>
        </p:nvSpPr>
        <p:spPr>
          <a:xfrm>
            <a:off x="798395" y="5700298"/>
            <a:ext cx="2640841" cy="597955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7640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" name="İçerik Yer Tutucusu 5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09435" y="1958934"/>
            <a:ext cx="11491414" cy="4430578"/>
          </a:xfrm>
          <a:prstGeom prst="rect">
            <a:avLst/>
          </a:prstGeom>
        </p:spPr>
      </p:pic>
      <p:sp>
        <p:nvSpPr>
          <p:cNvPr id="7" name="Yuvarlatılmış Dikdörtgen 6"/>
          <p:cNvSpPr/>
          <p:nvPr/>
        </p:nvSpPr>
        <p:spPr>
          <a:xfrm>
            <a:off x="8422945" y="2794893"/>
            <a:ext cx="775647" cy="597955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5576" y="96065"/>
            <a:ext cx="11900848" cy="3457492"/>
          </a:xfrm>
          <a:prstGeom prst="rect">
            <a:avLst/>
          </a:prstGeom>
        </p:spPr>
      </p:pic>
      <p:sp>
        <p:nvSpPr>
          <p:cNvPr id="4" name="Yuvarlatılmış Dikdörtgen 3"/>
          <p:cNvSpPr/>
          <p:nvPr/>
        </p:nvSpPr>
        <p:spPr>
          <a:xfrm>
            <a:off x="9430603" y="2806795"/>
            <a:ext cx="2470246" cy="597955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59213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101942"/>
            <a:ext cx="10621456" cy="6626404"/>
          </a:xfrm>
          <a:prstGeom prst="rect">
            <a:avLst/>
          </a:prstGeom>
        </p:spPr>
      </p:pic>
      <p:sp>
        <p:nvSpPr>
          <p:cNvPr id="5" name="Yuvarlatılmış Dikdörtgen 4"/>
          <p:cNvSpPr/>
          <p:nvPr/>
        </p:nvSpPr>
        <p:spPr>
          <a:xfrm>
            <a:off x="469711" y="2065294"/>
            <a:ext cx="2055126" cy="541429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Yuvarlatılmış Dikdörtgen 7"/>
          <p:cNvSpPr/>
          <p:nvPr/>
        </p:nvSpPr>
        <p:spPr>
          <a:xfrm>
            <a:off x="7020636" y="6248331"/>
            <a:ext cx="2055126" cy="541429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Yuvarlatılmış Dikdörtgen 8"/>
          <p:cNvSpPr/>
          <p:nvPr/>
        </p:nvSpPr>
        <p:spPr>
          <a:xfrm>
            <a:off x="0" y="3002507"/>
            <a:ext cx="10768083" cy="3855494"/>
          </a:xfrm>
          <a:prstGeom prst="roundRect">
            <a:avLst>
              <a:gd name="adj" fmla="val 702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2271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0.0419 L -0.00391 -0.52199 " pathEditMode="relative" rAng="0" ptsTypes="AA">
                                      <p:cBhvr>
                                        <p:cTn id="10" dur="1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" y="-28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5308" y="4527"/>
            <a:ext cx="11908989" cy="4499234"/>
          </a:xfrm>
          <a:prstGeom prst="rect">
            <a:avLst/>
          </a:prstGeom>
        </p:spPr>
      </p:pic>
      <p:sp>
        <p:nvSpPr>
          <p:cNvPr id="4" name="Yuvarlatılmış Dikdörtgen 3"/>
          <p:cNvSpPr/>
          <p:nvPr/>
        </p:nvSpPr>
        <p:spPr>
          <a:xfrm>
            <a:off x="483358" y="3674297"/>
            <a:ext cx="2328081" cy="597955"/>
          </a:xfrm>
          <a:prstGeom prst="roundRect">
            <a:avLst>
              <a:gd name="adj" fmla="val 46338"/>
            </a:avLst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41100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200" y="0"/>
            <a:ext cx="9674535" cy="6796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3137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643" y="-19134"/>
            <a:ext cx="10372300" cy="6859269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1173708" y="1302405"/>
            <a:ext cx="450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</a:rPr>
              <a:t>S</a:t>
            </a:r>
            <a:endParaRPr lang="tr-TR" sz="2800" dirty="0"/>
          </a:p>
        </p:txBody>
      </p:sp>
      <p:sp>
        <p:nvSpPr>
          <p:cNvPr id="6" name="Dikdörtgen 5"/>
          <p:cNvSpPr/>
          <p:nvPr/>
        </p:nvSpPr>
        <p:spPr>
          <a:xfrm>
            <a:off x="1173708" y="3158470"/>
            <a:ext cx="450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</a:rPr>
              <a:t>S</a:t>
            </a:r>
            <a:endParaRPr lang="tr-TR" sz="2800" dirty="0"/>
          </a:p>
        </p:txBody>
      </p:sp>
      <p:sp>
        <p:nvSpPr>
          <p:cNvPr id="7" name="Dikdörtgen 6"/>
          <p:cNvSpPr/>
          <p:nvPr/>
        </p:nvSpPr>
        <p:spPr>
          <a:xfrm>
            <a:off x="1173708" y="4368204"/>
            <a:ext cx="450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</a:rPr>
              <a:t>S</a:t>
            </a:r>
            <a:endParaRPr lang="tr-TR" sz="2800" dirty="0"/>
          </a:p>
        </p:txBody>
      </p:sp>
      <p:sp>
        <p:nvSpPr>
          <p:cNvPr id="8" name="Dikdörtgen 7"/>
          <p:cNvSpPr/>
          <p:nvPr/>
        </p:nvSpPr>
        <p:spPr>
          <a:xfrm>
            <a:off x="5645624" y="3169224"/>
            <a:ext cx="450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</a:rPr>
              <a:t>S</a:t>
            </a:r>
            <a:endParaRPr lang="tr-TR" sz="2800" dirty="0"/>
          </a:p>
        </p:txBody>
      </p:sp>
      <p:sp>
        <p:nvSpPr>
          <p:cNvPr id="9" name="Dikdörtgen 8"/>
          <p:cNvSpPr/>
          <p:nvPr/>
        </p:nvSpPr>
        <p:spPr>
          <a:xfrm>
            <a:off x="5645624" y="3844296"/>
            <a:ext cx="450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</a:rPr>
              <a:t>S</a:t>
            </a:r>
            <a:endParaRPr lang="tr-TR" sz="2800" dirty="0"/>
          </a:p>
        </p:txBody>
      </p:sp>
      <p:sp>
        <p:nvSpPr>
          <p:cNvPr id="10" name="Dikdörtgen 9"/>
          <p:cNvSpPr/>
          <p:nvPr/>
        </p:nvSpPr>
        <p:spPr>
          <a:xfrm>
            <a:off x="5645624" y="4490627"/>
            <a:ext cx="450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</a:rPr>
              <a:t>S</a:t>
            </a:r>
            <a:endParaRPr lang="tr-TR" sz="2800" dirty="0"/>
          </a:p>
        </p:txBody>
      </p:sp>
      <p:sp>
        <p:nvSpPr>
          <p:cNvPr id="11" name="Dikdörtgen 10"/>
          <p:cNvSpPr/>
          <p:nvPr/>
        </p:nvSpPr>
        <p:spPr>
          <a:xfrm>
            <a:off x="1173708" y="1890210"/>
            <a:ext cx="450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</a:rPr>
              <a:t>y</a:t>
            </a:r>
            <a:endParaRPr lang="tr-TR" sz="2800" dirty="0"/>
          </a:p>
        </p:txBody>
      </p:sp>
      <p:sp>
        <p:nvSpPr>
          <p:cNvPr id="12" name="Dikdörtgen 11"/>
          <p:cNvSpPr/>
          <p:nvPr/>
        </p:nvSpPr>
        <p:spPr>
          <a:xfrm>
            <a:off x="1173708" y="2453613"/>
            <a:ext cx="450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</a:rPr>
              <a:t>y</a:t>
            </a:r>
            <a:endParaRPr lang="tr-TR" sz="2800" dirty="0"/>
          </a:p>
        </p:txBody>
      </p:sp>
      <p:sp>
        <p:nvSpPr>
          <p:cNvPr id="13" name="Dikdörtgen 12"/>
          <p:cNvSpPr/>
          <p:nvPr/>
        </p:nvSpPr>
        <p:spPr>
          <a:xfrm>
            <a:off x="1173708" y="3763337"/>
            <a:ext cx="450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</a:rPr>
              <a:t>y</a:t>
            </a:r>
            <a:endParaRPr lang="tr-TR" sz="2800" dirty="0"/>
          </a:p>
        </p:txBody>
      </p:sp>
      <p:sp>
        <p:nvSpPr>
          <p:cNvPr id="14" name="Dikdörtgen 13"/>
          <p:cNvSpPr/>
          <p:nvPr/>
        </p:nvSpPr>
        <p:spPr>
          <a:xfrm>
            <a:off x="1173708" y="4927820"/>
            <a:ext cx="450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</a:rPr>
              <a:t>y</a:t>
            </a:r>
            <a:endParaRPr lang="tr-TR" sz="2800" dirty="0"/>
          </a:p>
        </p:txBody>
      </p:sp>
      <p:sp>
        <p:nvSpPr>
          <p:cNvPr id="15" name="Dikdörtgen 14"/>
          <p:cNvSpPr/>
          <p:nvPr/>
        </p:nvSpPr>
        <p:spPr>
          <a:xfrm>
            <a:off x="1173708" y="5495862"/>
            <a:ext cx="450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</a:rPr>
              <a:t>y</a:t>
            </a:r>
            <a:endParaRPr lang="tr-TR" sz="2800" dirty="0"/>
          </a:p>
        </p:txBody>
      </p:sp>
      <p:sp>
        <p:nvSpPr>
          <p:cNvPr id="16" name="Dikdörtgen 15"/>
          <p:cNvSpPr/>
          <p:nvPr/>
        </p:nvSpPr>
        <p:spPr>
          <a:xfrm>
            <a:off x="5691115" y="1244141"/>
            <a:ext cx="450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</a:rPr>
              <a:t>y</a:t>
            </a:r>
            <a:endParaRPr lang="tr-TR" sz="2800" dirty="0"/>
          </a:p>
        </p:txBody>
      </p:sp>
      <p:sp>
        <p:nvSpPr>
          <p:cNvPr id="18" name="Dikdörtgen 17"/>
          <p:cNvSpPr/>
          <p:nvPr/>
        </p:nvSpPr>
        <p:spPr>
          <a:xfrm>
            <a:off x="5645624" y="1859721"/>
            <a:ext cx="450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</a:rPr>
              <a:t>y</a:t>
            </a:r>
            <a:endParaRPr lang="tr-TR" sz="2800" dirty="0"/>
          </a:p>
        </p:txBody>
      </p:sp>
      <p:sp>
        <p:nvSpPr>
          <p:cNvPr id="19" name="Dikdörtgen 18"/>
          <p:cNvSpPr/>
          <p:nvPr/>
        </p:nvSpPr>
        <p:spPr>
          <a:xfrm>
            <a:off x="5668370" y="2504109"/>
            <a:ext cx="450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</a:rPr>
              <a:t>y</a:t>
            </a:r>
            <a:endParaRPr lang="tr-TR" sz="2800" dirty="0"/>
          </a:p>
        </p:txBody>
      </p:sp>
      <p:sp>
        <p:nvSpPr>
          <p:cNvPr id="20" name="Dikdörtgen 19"/>
          <p:cNvSpPr/>
          <p:nvPr/>
        </p:nvSpPr>
        <p:spPr>
          <a:xfrm>
            <a:off x="5691115" y="4927819"/>
            <a:ext cx="450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</a:rPr>
              <a:t>y</a:t>
            </a:r>
            <a:endParaRPr lang="tr-TR" sz="2800" dirty="0"/>
          </a:p>
        </p:txBody>
      </p:sp>
      <p:sp>
        <p:nvSpPr>
          <p:cNvPr id="21" name="Dikdörtgen 20"/>
          <p:cNvSpPr/>
          <p:nvPr/>
        </p:nvSpPr>
        <p:spPr>
          <a:xfrm>
            <a:off x="5668370" y="5514736"/>
            <a:ext cx="450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</a:rPr>
              <a:t>S</a:t>
            </a:r>
            <a:endParaRPr lang="tr-TR" sz="2800" dirty="0"/>
          </a:p>
        </p:txBody>
      </p:sp>
      <p:pic>
        <p:nvPicPr>
          <p:cNvPr id="23" name="Resim 2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5221" y="989417"/>
            <a:ext cx="8543499" cy="5524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67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17337" y="-1"/>
            <a:ext cx="5539307" cy="6743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1316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564459" cy="6764950"/>
          </a:xfrm>
          <a:prstGeom prst="rect">
            <a:avLst/>
          </a:prstGeom>
        </p:spPr>
      </p:pic>
      <p:sp>
        <p:nvSpPr>
          <p:cNvPr id="8" name="Metin kutusu 7"/>
          <p:cNvSpPr txBox="1"/>
          <p:nvPr/>
        </p:nvSpPr>
        <p:spPr>
          <a:xfrm>
            <a:off x="3430502" y="604038"/>
            <a:ext cx="5245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8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2230638" y="1435035"/>
            <a:ext cx="5245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8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0" name="Metin kutusu 9"/>
          <p:cNvSpPr txBox="1"/>
          <p:nvPr/>
        </p:nvSpPr>
        <p:spPr>
          <a:xfrm>
            <a:off x="2149886" y="2438521"/>
            <a:ext cx="5245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8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1" name="Metin kutusu 10"/>
          <p:cNvSpPr txBox="1"/>
          <p:nvPr/>
        </p:nvSpPr>
        <p:spPr>
          <a:xfrm>
            <a:off x="4784145" y="3269518"/>
            <a:ext cx="5245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8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4" name="Metin kutusu 13"/>
          <p:cNvSpPr txBox="1"/>
          <p:nvPr/>
        </p:nvSpPr>
        <p:spPr>
          <a:xfrm>
            <a:off x="3433930" y="4100515"/>
            <a:ext cx="5245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8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7" name="Metin kutusu 16"/>
          <p:cNvSpPr txBox="1"/>
          <p:nvPr/>
        </p:nvSpPr>
        <p:spPr>
          <a:xfrm>
            <a:off x="2228076" y="5040696"/>
            <a:ext cx="5245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8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8" name="Metin kutusu 17"/>
          <p:cNvSpPr txBox="1"/>
          <p:nvPr/>
        </p:nvSpPr>
        <p:spPr>
          <a:xfrm>
            <a:off x="4784144" y="5930901"/>
            <a:ext cx="5245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800" b="1" dirty="0">
                <a:solidFill>
                  <a:srgbClr val="FF0000"/>
                </a:solidFill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1141618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4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8" name="İçerik Yer Tutucusu 7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264322" y="2326957"/>
            <a:ext cx="5794945" cy="1209119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6106377" cy="641122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 rotWithShape="1">
          <a:blip r:embed="rId4" cstate="print"/>
          <a:srcRect r="11511"/>
          <a:stretch/>
        </p:blipFill>
        <p:spPr>
          <a:xfrm>
            <a:off x="6264322" y="249104"/>
            <a:ext cx="5856131" cy="1961833"/>
          </a:xfrm>
          <a:prstGeom prst="rect">
            <a:avLst/>
          </a:prstGeom>
        </p:spPr>
      </p:pic>
      <p:sp>
        <p:nvSpPr>
          <p:cNvPr id="7" name="Dikdörtgen 6"/>
          <p:cNvSpPr/>
          <p:nvPr/>
        </p:nvSpPr>
        <p:spPr>
          <a:xfrm>
            <a:off x="7151393" y="859691"/>
            <a:ext cx="367600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2  - 5 -  6  -  7  </a:t>
            </a:r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06376" y="4056326"/>
            <a:ext cx="5859800" cy="1225358"/>
          </a:xfrm>
          <a:prstGeom prst="rect">
            <a:avLst/>
          </a:prstGeom>
        </p:spPr>
      </p:pic>
      <p:sp>
        <p:nvSpPr>
          <p:cNvPr id="10" name="Dikdörtgen 9"/>
          <p:cNvSpPr/>
          <p:nvPr/>
        </p:nvSpPr>
        <p:spPr>
          <a:xfrm>
            <a:off x="6797334" y="2926790"/>
            <a:ext cx="381546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1</a:t>
            </a:r>
            <a:r>
              <a:rPr lang="tr-TR" sz="48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 -  3 -  4  -  8  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6257637" y="4599956"/>
            <a:ext cx="454002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1</a:t>
            </a:r>
            <a:r>
              <a:rPr lang="tr-TR" sz="48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- 2 - 3 - 4 - 7 - 9 </a:t>
            </a:r>
          </a:p>
        </p:txBody>
      </p:sp>
    </p:spTree>
    <p:extLst>
      <p:ext uri="{BB962C8B-B14F-4D97-AF65-F5344CB8AC3E}">
        <p14:creationId xmlns:p14="http://schemas.microsoft.com/office/powerpoint/2010/main" val="2332996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Resim 2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36068"/>
            <a:ext cx="6517099" cy="6821932"/>
          </a:xfrm>
          <a:prstGeom prst="rect">
            <a:avLst/>
          </a:prstGeom>
        </p:spPr>
      </p:pic>
      <p:sp>
        <p:nvSpPr>
          <p:cNvPr id="8" name="Metin kutusu 7"/>
          <p:cNvSpPr txBox="1"/>
          <p:nvPr/>
        </p:nvSpPr>
        <p:spPr>
          <a:xfrm>
            <a:off x="3635218" y="994652"/>
            <a:ext cx="5245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8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2068669" y="1410150"/>
            <a:ext cx="5245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8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0" name="Metin kutusu 9"/>
          <p:cNvSpPr txBox="1"/>
          <p:nvPr/>
        </p:nvSpPr>
        <p:spPr>
          <a:xfrm>
            <a:off x="4939515" y="1825648"/>
            <a:ext cx="5245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8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1" name="Metin kutusu 10"/>
          <p:cNvSpPr txBox="1"/>
          <p:nvPr/>
        </p:nvSpPr>
        <p:spPr>
          <a:xfrm>
            <a:off x="3504092" y="2241146"/>
            <a:ext cx="5245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8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4" name="Metin kutusu 13"/>
          <p:cNvSpPr txBox="1"/>
          <p:nvPr/>
        </p:nvSpPr>
        <p:spPr>
          <a:xfrm>
            <a:off x="4814431" y="2697588"/>
            <a:ext cx="5245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8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5" name="Metin kutusu 14"/>
          <p:cNvSpPr txBox="1"/>
          <p:nvPr/>
        </p:nvSpPr>
        <p:spPr>
          <a:xfrm>
            <a:off x="3504092" y="3127362"/>
            <a:ext cx="5245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8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2133822" y="3529212"/>
            <a:ext cx="5245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8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7" name="Metin kutusu 16"/>
          <p:cNvSpPr txBox="1"/>
          <p:nvPr/>
        </p:nvSpPr>
        <p:spPr>
          <a:xfrm>
            <a:off x="2133821" y="3985654"/>
            <a:ext cx="5245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8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8" name="Metin kutusu 17"/>
          <p:cNvSpPr txBox="1"/>
          <p:nvPr/>
        </p:nvSpPr>
        <p:spPr>
          <a:xfrm>
            <a:off x="5076682" y="4897790"/>
            <a:ext cx="5245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8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9" name="Metin kutusu 18"/>
          <p:cNvSpPr txBox="1"/>
          <p:nvPr/>
        </p:nvSpPr>
        <p:spPr>
          <a:xfrm>
            <a:off x="2068668" y="5232775"/>
            <a:ext cx="5245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8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20" name="Metin kutusu 19"/>
          <p:cNvSpPr txBox="1"/>
          <p:nvPr/>
        </p:nvSpPr>
        <p:spPr>
          <a:xfrm>
            <a:off x="3753823" y="5648273"/>
            <a:ext cx="5245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8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21" name="Metin kutusu 20"/>
          <p:cNvSpPr txBox="1"/>
          <p:nvPr/>
        </p:nvSpPr>
        <p:spPr>
          <a:xfrm>
            <a:off x="5176726" y="6108891"/>
            <a:ext cx="5245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800" b="1" dirty="0">
                <a:solidFill>
                  <a:srgbClr val="FF0000"/>
                </a:solidFill>
              </a:rPr>
              <a:t>X</a:t>
            </a:r>
          </a:p>
        </p:txBody>
      </p:sp>
      <p:pic>
        <p:nvPicPr>
          <p:cNvPr id="23" name="Resim 2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18706" y="577020"/>
            <a:ext cx="9078614" cy="5740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801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5320"/>
            <a:ext cx="9689911" cy="6842680"/>
          </a:xfrm>
          <a:prstGeom prst="rect">
            <a:avLst/>
          </a:prstGeom>
        </p:spPr>
      </p:pic>
      <p:sp>
        <p:nvSpPr>
          <p:cNvPr id="5" name="Yuvarlatılmış Dikdörtgen 4"/>
          <p:cNvSpPr/>
          <p:nvPr/>
        </p:nvSpPr>
        <p:spPr>
          <a:xfrm>
            <a:off x="450376" y="832513"/>
            <a:ext cx="1419367" cy="407075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Yuvarlatılmış Dikdörtgen 6"/>
          <p:cNvSpPr/>
          <p:nvPr/>
        </p:nvSpPr>
        <p:spPr>
          <a:xfrm>
            <a:off x="313899" y="3014265"/>
            <a:ext cx="5540991" cy="407075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Yuvarlatılmış Dikdörtgen 7"/>
          <p:cNvSpPr/>
          <p:nvPr/>
        </p:nvSpPr>
        <p:spPr>
          <a:xfrm>
            <a:off x="736979" y="6382685"/>
            <a:ext cx="1419367" cy="407075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13437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98961"/>
            <a:ext cx="11326873" cy="6574794"/>
          </a:xfrm>
          <a:prstGeom prst="rect">
            <a:avLst/>
          </a:prstGeom>
        </p:spPr>
      </p:pic>
      <p:sp>
        <p:nvSpPr>
          <p:cNvPr id="5" name="Yuvarlatılmış Dikdörtgen 4"/>
          <p:cNvSpPr/>
          <p:nvPr/>
        </p:nvSpPr>
        <p:spPr>
          <a:xfrm>
            <a:off x="354842" y="5713945"/>
            <a:ext cx="7369791" cy="407075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4846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78</Words>
  <PresentationFormat>Geniş ekran</PresentationFormat>
  <Paragraphs>42</Paragraphs>
  <Slides>14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Office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2021-01-07T21:56:41Z</dcterms:created>
  <dcterms:modified xsi:type="dcterms:W3CDTF">2021-01-10T08:03:44Z</dcterms:modified>
  <cp:category>https://www.sorubak.com</cp:category>
</cp:coreProperties>
</file>