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6" r:id="rId7"/>
    <p:sldId id="267" r:id="rId8"/>
    <p:sldId id="268" r:id="rId9"/>
    <p:sldId id="269" r:id="rId10"/>
    <p:sldId id="270" r:id="rId11"/>
    <p:sldId id="271"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6" d="100"/>
          <a:sy n="86" d="100"/>
        </p:scale>
        <p:origin x="126"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2742135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288138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419090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111148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2833403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3577788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1451879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2729252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2934542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3947762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C24A5CCE-D8B9-4B37-A363-1BD30D05B8B3}" type="datetimeFigureOut">
              <a:rPr lang="tr-TR" smtClean="0"/>
              <a:pPr/>
              <a:t>10.01.2021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CE12397-5A1C-4629-93F5-40E328148306}" type="slidenum">
              <a:rPr lang="tr-TR" smtClean="0"/>
              <a:pPr/>
              <a:t>‹#›</a:t>
            </a:fld>
            <a:endParaRPr lang="tr-TR"/>
          </a:p>
        </p:txBody>
      </p:sp>
    </p:spTree>
    <p:extLst>
      <p:ext uri="{BB962C8B-B14F-4D97-AF65-F5344CB8AC3E}">
        <p14:creationId xmlns:p14="http://schemas.microsoft.com/office/powerpoint/2010/main" val="1722096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A5CCE-D8B9-4B37-A363-1BD30D05B8B3}" type="datetimeFigureOut">
              <a:rPr lang="tr-TR" smtClean="0"/>
              <a:pPr/>
              <a:t>10.01.2021</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E12397-5A1C-4629-93F5-40E328148306}" type="slidenum">
              <a:rPr lang="tr-TR" smtClean="0"/>
              <a:pPr/>
              <a:t>‹#›</a:t>
            </a:fld>
            <a:endParaRPr lang="tr-TR"/>
          </a:p>
        </p:txBody>
      </p:sp>
    </p:spTree>
    <p:extLst>
      <p:ext uri="{BB962C8B-B14F-4D97-AF65-F5344CB8AC3E}">
        <p14:creationId xmlns:p14="http://schemas.microsoft.com/office/powerpoint/2010/main" val="29098952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image" Target="../media/image17.emf"/><Relationship Id="rId3" Type="http://schemas.openxmlformats.org/officeDocument/2006/relationships/image" Target="../media/image7.emf"/><Relationship Id="rId7" Type="http://schemas.openxmlformats.org/officeDocument/2006/relationships/image" Target="../media/image11.emf"/><Relationship Id="rId12" Type="http://schemas.openxmlformats.org/officeDocument/2006/relationships/image" Target="../media/image16.emf"/><Relationship Id="rId2" Type="http://schemas.openxmlformats.org/officeDocument/2006/relationships/image" Target="../media/image6.emf"/><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image" Target="../media/image15.emf"/><Relationship Id="rId5" Type="http://schemas.openxmlformats.org/officeDocument/2006/relationships/image" Target="../media/image9.emf"/><Relationship Id="rId10" Type="http://schemas.openxmlformats.org/officeDocument/2006/relationships/image" Target="../media/image14.emf"/><Relationship Id="rId4" Type="http://schemas.openxmlformats.org/officeDocument/2006/relationships/image" Target="../media/image8.emf"/><Relationship Id="rId9"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84886" y="223390"/>
            <a:ext cx="12022228" cy="6411220"/>
          </a:xfrm>
          <a:prstGeom prst="rect">
            <a:avLst/>
          </a:prstGeom>
        </p:spPr>
      </p:pic>
    </p:spTree>
    <p:extLst>
      <p:ext uri="{BB962C8B-B14F-4D97-AF65-F5344CB8AC3E}">
        <p14:creationId xmlns:p14="http://schemas.microsoft.com/office/powerpoint/2010/main" val="3946202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4" name="Resim 3"/>
          <p:cNvPicPr>
            <a:picLocks noChangeAspect="1"/>
          </p:cNvPicPr>
          <p:nvPr/>
        </p:nvPicPr>
        <p:blipFill rotWithShape="1">
          <a:blip r:embed="rId2" cstate="print"/>
          <a:srcRect b="1083"/>
          <a:stretch/>
        </p:blipFill>
        <p:spPr>
          <a:xfrm>
            <a:off x="0" y="0"/>
            <a:ext cx="8243248" cy="6823882"/>
          </a:xfrm>
          <a:prstGeom prst="rect">
            <a:avLst/>
          </a:prstGeom>
        </p:spPr>
      </p:pic>
    </p:spTree>
    <p:extLst>
      <p:ext uri="{BB962C8B-B14F-4D97-AF65-F5344CB8AC3E}">
        <p14:creationId xmlns:p14="http://schemas.microsoft.com/office/powerpoint/2010/main" val="945310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4" name="Resim 3"/>
          <p:cNvPicPr>
            <a:picLocks noChangeAspect="1"/>
          </p:cNvPicPr>
          <p:nvPr/>
        </p:nvPicPr>
        <p:blipFill rotWithShape="1">
          <a:blip r:embed="rId2" cstate="print"/>
          <a:srcRect t="1196"/>
          <a:stretch/>
        </p:blipFill>
        <p:spPr>
          <a:xfrm>
            <a:off x="133171" y="81887"/>
            <a:ext cx="9611330" cy="6767566"/>
          </a:xfrm>
          <a:prstGeom prst="rect">
            <a:avLst/>
          </a:prstGeom>
        </p:spPr>
      </p:pic>
    </p:spTree>
    <p:extLst>
      <p:ext uri="{BB962C8B-B14F-4D97-AF65-F5344CB8AC3E}">
        <p14:creationId xmlns:p14="http://schemas.microsoft.com/office/powerpoint/2010/main" val="477197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51369" y="89208"/>
            <a:ext cx="12243369" cy="1180342"/>
          </a:xfrm>
          <a:prstGeom prst="rect">
            <a:avLst/>
          </a:prstGeom>
        </p:spPr>
      </p:pic>
      <p:pic>
        <p:nvPicPr>
          <p:cNvPr id="5" name="Resim 4"/>
          <p:cNvPicPr>
            <a:picLocks noChangeAspect="1"/>
          </p:cNvPicPr>
          <p:nvPr/>
        </p:nvPicPr>
        <p:blipFill>
          <a:blip r:embed="rId3" cstate="print"/>
          <a:stretch>
            <a:fillRect/>
          </a:stretch>
        </p:blipFill>
        <p:spPr>
          <a:xfrm>
            <a:off x="0" y="1275269"/>
            <a:ext cx="12243372" cy="4646026"/>
          </a:xfrm>
          <a:prstGeom prst="rect">
            <a:avLst/>
          </a:prstGeom>
        </p:spPr>
      </p:pic>
    </p:spTree>
    <p:extLst>
      <p:ext uri="{BB962C8B-B14F-4D97-AF65-F5344CB8AC3E}">
        <p14:creationId xmlns:p14="http://schemas.microsoft.com/office/powerpoint/2010/main" val="4092905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287192" y="0"/>
            <a:ext cx="11066608" cy="6858000"/>
          </a:xfrm>
          <a:prstGeom prst="rect">
            <a:avLst/>
          </a:prstGeom>
        </p:spPr>
      </p:pic>
    </p:spTree>
    <p:extLst>
      <p:ext uri="{BB962C8B-B14F-4D97-AF65-F5344CB8AC3E}">
        <p14:creationId xmlns:p14="http://schemas.microsoft.com/office/powerpoint/2010/main" val="1271514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100110" y="733926"/>
            <a:ext cx="12091890" cy="4535905"/>
          </a:xfrm>
          <a:prstGeom prst="rect">
            <a:avLst/>
          </a:prstGeom>
        </p:spPr>
      </p:pic>
    </p:spTree>
    <p:extLst>
      <p:ext uri="{BB962C8B-B14F-4D97-AF65-F5344CB8AC3E}">
        <p14:creationId xmlns:p14="http://schemas.microsoft.com/office/powerpoint/2010/main" val="2760180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2296" y="208714"/>
            <a:ext cx="12079704" cy="2205964"/>
          </a:xfrm>
          <a:solidFill>
            <a:schemeClr val="tx1">
              <a:lumMod val="95000"/>
              <a:lumOff val="5000"/>
            </a:schemeClr>
          </a:solidFill>
        </p:spPr>
        <p:txBody>
          <a:bodyPr>
            <a:noAutofit/>
          </a:bodyPr>
          <a:lstStyle/>
          <a:p>
            <a:r>
              <a:rPr lang="tr-TR" sz="3200" dirty="0">
                <a:solidFill>
                  <a:schemeClr val="bg1"/>
                </a:solidFill>
              </a:rPr>
              <a:t>Laboratuvardaki maddelerin üzerinde bulunan etiketler bizi tehlikelere karşı uyarır. Bu etiketlerde yer alan sembolleri tanıyalım. Maddelerle çalışırken ve deneyler yaparken gerekli güvenlik önlemlerini almaya özen gösterelim. Aşağıda bu semboller ve sembollerin ifade ettiği anlamlar verilmiştir. Tabloyu inceleyelim.</a:t>
            </a:r>
          </a:p>
        </p:txBody>
      </p:sp>
      <p:pic>
        <p:nvPicPr>
          <p:cNvPr id="4" name="Resim 3"/>
          <p:cNvPicPr>
            <a:picLocks noChangeAspect="1"/>
          </p:cNvPicPr>
          <p:nvPr/>
        </p:nvPicPr>
        <p:blipFill>
          <a:blip r:embed="rId2" cstate="print"/>
          <a:stretch>
            <a:fillRect/>
          </a:stretch>
        </p:blipFill>
        <p:spPr>
          <a:xfrm>
            <a:off x="112296" y="2592937"/>
            <a:ext cx="1951808" cy="1872499"/>
          </a:xfrm>
          <a:prstGeom prst="rect">
            <a:avLst/>
          </a:prstGeom>
        </p:spPr>
      </p:pic>
      <p:sp>
        <p:nvSpPr>
          <p:cNvPr id="5" name="Dikdörtgen 4"/>
          <p:cNvSpPr/>
          <p:nvPr/>
        </p:nvSpPr>
        <p:spPr>
          <a:xfrm>
            <a:off x="2064104" y="3880661"/>
            <a:ext cx="7164117" cy="584775"/>
          </a:xfrm>
          <a:prstGeom prst="rect">
            <a:avLst/>
          </a:prstGeom>
        </p:spPr>
        <p:txBody>
          <a:bodyPr wrap="square">
            <a:spAutoFit/>
          </a:bodyPr>
          <a:lstStyle/>
          <a:p>
            <a:r>
              <a:rPr lang="tr-TR" sz="3200" dirty="0"/>
              <a:t>Maddenin zehirli olduğunu gösterir.</a:t>
            </a:r>
          </a:p>
        </p:txBody>
      </p:sp>
      <p:pic>
        <p:nvPicPr>
          <p:cNvPr id="6" name="Resim 5"/>
          <p:cNvPicPr>
            <a:picLocks noChangeAspect="1"/>
          </p:cNvPicPr>
          <p:nvPr/>
        </p:nvPicPr>
        <p:blipFill>
          <a:blip r:embed="rId3" cstate="print"/>
          <a:stretch>
            <a:fillRect/>
          </a:stretch>
        </p:blipFill>
        <p:spPr>
          <a:xfrm>
            <a:off x="112296" y="2631491"/>
            <a:ext cx="1951808" cy="1913207"/>
          </a:xfrm>
          <a:prstGeom prst="rect">
            <a:avLst/>
          </a:prstGeom>
        </p:spPr>
      </p:pic>
      <p:sp>
        <p:nvSpPr>
          <p:cNvPr id="7" name="Dikdörtgen 6"/>
          <p:cNvSpPr/>
          <p:nvPr/>
        </p:nvSpPr>
        <p:spPr>
          <a:xfrm>
            <a:off x="2064104" y="3506034"/>
            <a:ext cx="9762938" cy="1077218"/>
          </a:xfrm>
          <a:prstGeom prst="rect">
            <a:avLst/>
          </a:prstGeom>
        </p:spPr>
        <p:txBody>
          <a:bodyPr wrap="square">
            <a:spAutoFit/>
          </a:bodyPr>
          <a:lstStyle/>
          <a:p>
            <a:r>
              <a:rPr lang="tr-TR" sz="3200" dirty="0"/>
              <a:t>Isı kaynaklarıyla çalışılırken gerekli tedbirlerin alınması gerektiğini belirten uyarı sembolüdür.</a:t>
            </a:r>
          </a:p>
        </p:txBody>
      </p:sp>
      <p:pic>
        <p:nvPicPr>
          <p:cNvPr id="8" name="Resim 7"/>
          <p:cNvPicPr>
            <a:picLocks noChangeAspect="1"/>
          </p:cNvPicPr>
          <p:nvPr/>
        </p:nvPicPr>
        <p:blipFill>
          <a:blip r:embed="rId4" cstate="print"/>
          <a:stretch>
            <a:fillRect/>
          </a:stretch>
        </p:blipFill>
        <p:spPr>
          <a:xfrm>
            <a:off x="112296" y="2625695"/>
            <a:ext cx="1951808" cy="1913207"/>
          </a:xfrm>
          <a:prstGeom prst="rect">
            <a:avLst/>
          </a:prstGeom>
        </p:spPr>
      </p:pic>
      <p:sp>
        <p:nvSpPr>
          <p:cNvPr id="9" name="Dikdörtgen 8"/>
          <p:cNvSpPr/>
          <p:nvPr/>
        </p:nvSpPr>
        <p:spPr>
          <a:xfrm>
            <a:off x="2064104" y="3880661"/>
            <a:ext cx="8456482" cy="646331"/>
          </a:xfrm>
          <a:prstGeom prst="rect">
            <a:avLst/>
          </a:prstGeom>
        </p:spPr>
        <p:txBody>
          <a:bodyPr wrap="none">
            <a:spAutoFit/>
          </a:bodyPr>
          <a:lstStyle/>
          <a:p>
            <a:r>
              <a:rPr lang="tr-TR" sz="3600" dirty="0"/>
              <a:t>Maddenin aşındırıcı etkisi olduğunu gösterir.</a:t>
            </a:r>
          </a:p>
        </p:txBody>
      </p:sp>
      <p:pic>
        <p:nvPicPr>
          <p:cNvPr id="10" name="Resim 9"/>
          <p:cNvPicPr>
            <a:picLocks noChangeAspect="1"/>
          </p:cNvPicPr>
          <p:nvPr/>
        </p:nvPicPr>
        <p:blipFill>
          <a:blip r:embed="rId5" cstate="print"/>
          <a:stretch>
            <a:fillRect/>
          </a:stretch>
        </p:blipFill>
        <p:spPr>
          <a:xfrm>
            <a:off x="112296" y="2587141"/>
            <a:ext cx="1991141" cy="1951761"/>
          </a:xfrm>
          <a:prstGeom prst="rect">
            <a:avLst/>
          </a:prstGeom>
        </p:spPr>
      </p:pic>
      <p:sp>
        <p:nvSpPr>
          <p:cNvPr id="11" name="Dikdörtgen 10"/>
          <p:cNvSpPr/>
          <p:nvPr/>
        </p:nvSpPr>
        <p:spPr>
          <a:xfrm>
            <a:off x="2064104" y="3721477"/>
            <a:ext cx="9712659" cy="646331"/>
          </a:xfrm>
          <a:prstGeom prst="rect">
            <a:avLst/>
          </a:prstGeom>
        </p:spPr>
        <p:txBody>
          <a:bodyPr wrap="none">
            <a:spAutoFit/>
          </a:bodyPr>
          <a:lstStyle/>
          <a:p>
            <a:r>
              <a:rPr lang="tr-TR" sz="3600" dirty="0"/>
              <a:t>Maddenin canlı vücudunu tahriş edeceğini gösterir.</a:t>
            </a:r>
          </a:p>
        </p:txBody>
      </p:sp>
      <p:pic>
        <p:nvPicPr>
          <p:cNvPr id="12" name="Resim 11"/>
          <p:cNvPicPr>
            <a:picLocks noChangeAspect="1"/>
          </p:cNvPicPr>
          <p:nvPr/>
        </p:nvPicPr>
        <p:blipFill>
          <a:blip r:embed="rId6" cstate="print"/>
          <a:stretch>
            <a:fillRect/>
          </a:stretch>
        </p:blipFill>
        <p:spPr>
          <a:xfrm>
            <a:off x="115007" y="2600091"/>
            <a:ext cx="2153872" cy="2111274"/>
          </a:xfrm>
          <a:prstGeom prst="rect">
            <a:avLst/>
          </a:prstGeom>
        </p:spPr>
      </p:pic>
      <p:sp>
        <p:nvSpPr>
          <p:cNvPr id="13" name="Dikdörtgen 12"/>
          <p:cNvSpPr/>
          <p:nvPr/>
        </p:nvSpPr>
        <p:spPr>
          <a:xfrm>
            <a:off x="2268879" y="3965051"/>
            <a:ext cx="8482515" cy="646331"/>
          </a:xfrm>
          <a:prstGeom prst="rect">
            <a:avLst/>
          </a:prstGeom>
        </p:spPr>
        <p:txBody>
          <a:bodyPr wrap="none">
            <a:spAutoFit/>
          </a:bodyPr>
          <a:lstStyle/>
          <a:p>
            <a:r>
              <a:rPr lang="tr-TR" sz="3600" dirty="0"/>
              <a:t>Maddenin çevre için zararlı olduğunu anlatır.</a:t>
            </a:r>
          </a:p>
        </p:txBody>
      </p:sp>
      <p:pic>
        <p:nvPicPr>
          <p:cNvPr id="14" name="Resim 13"/>
          <p:cNvPicPr>
            <a:picLocks noChangeAspect="1"/>
          </p:cNvPicPr>
          <p:nvPr/>
        </p:nvPicPr>
        <p:blipFill>
          <a:blip r:embed="rId7" cstate="print"/>
          <a:stretch>
            <a:fillRect/>
          </a:stretch>
        </p:blipFill>
        <p:spPr>
          <a:xfrm>
            <a:off x="112296" y="2554383"/>
            <a:ext cx="2200502" cy="2156982"/>
          </a:xfrm>
          <a:prstGeom prst="rect">
            <a:avLst/>
          </a:prstGeom>
        </p:spPr>
      </p:pic>
      <p:sp>
        <p:nvSpPr>
          <p:cNvPr id="15" name="Dikdörtgen 14"/>
          <p:cNvSpPr/>
          <p:nvPr/>
        </p:nvSpPr>
        <p:spPr>
          <a:xfrm>
            <a:off x="2315509" y="3444477"/>
            <a:ext cx="8630119" cy="1200329"/>
          </a:xfrm>
          <a:prstGeom prst="rect">
            <a:avLst/>
          </a:prstGeom>
        </p:spPr>
        <p:txBody>
          <a:bodyPr wrap="none">
            <a:spAutoFit/>
          </a:bodyPr>
          <a:lstStyle/>
          <a:p>
            <a:r>
              <a:rPr lang="tr-TR" sz="3600" dirty="0"/>
              <a:t>Eldiven kullanılması gerektiğini belirten uyarı </a:t>
            </a:r>
          </a:p>
          <a:p>
            <a:r>
              <a:rPr lang="tr-TR" sz="3600" dirty="0"/>
              <a:t>sembolüdür.</a:t>
            </a:r>
          </a:p>
        </p:txBody>
      </p:sp>
      <p:pic>
        <p:nvPicPr>
          <p:cNvPr id="16" name="Resim 15"/>
          <p:cNvPicPr>
            <a:picLocks noChangeAspect="1"/>
          </p:cNvPicPr>
          <p:nvPr/>
        </p:nvPicPr>
        <p:blipFill>
          <a:blip r:embed="rId8" cstate="print"/>
          <a:stretch>
            <a:fillRect/>
          </a:stretch>
        </p:blipFill>
        <p:spPr>
          <a:xfrm>
            <a:off x="109585" y="2531381"/>
            <a:ext cx="2223967" cy="2179984"/>
          </a:xfrm>
          <a:prstGeom prst="rect">
            <a:avLst/>
          </a:prstGeom>
        </p:spPr>
      </p:pic>
      <p:sp>
        <p:nvSpPr>
          <p:cNvPr id="17" name="Dikdörtgen 16"/>
          <p:cNvSpPr/>
          <p:nvPr/>
        </p:nvSpPr>
        <p:spPr>
          <a:xfrm>
            <a:off x="2473654" y="2957039"/>
            <a:ext cx="9412272" cy="1754326"/>
          </a:xfrm>
          <a:prstGeom prst="rect">
            <a:avLst/>
          </a:prstGeom>
        </p:spPr>
        <p:txBody>
          <a:bodyPr wrap="square">
            <a:spAutoFit/>
          </a:bodyPr>
          <a:lstStyle/>
          <a:p>
            <a:r>
              <a:rPr lang="tr-TR" sz="3600" dirty="0"/>
              <a:t>Gözler için tehlike oluşturan kimyasal maddelerle çalışılırken dikkatli olunması gerektiğini belirten uyarı sembolüdür.</a:t>
            </a:r>
          </a:p>
        </p:txBody>
      </p:sp>
      <p:pic>
        <p:nvPicPr>
          <p:cNvPr id="18" name="Resim 17"/>
          <p:cNvPicPr>
            <a:picLocks noChangeAspect="1"/>
          </p:cNvPicPr>
          <p:nvPr/>
        </p:nvPicPr>
        <p:blipFill>
          <a:blip r:embed="rId9" cstate="print"/>
          <a:stretch>
            <a:fillRect/>
          </a:stretch>
        </p:blipFill>
        <p:spPr>
          <a:xfrm>
            <a:off x="126511" y="2531381"/>
            <a:ext cx="2282469" cy="2189726"/>
          </a:xfrm>
          <a:prstGeom prst="rect">
            <a:avLst/>
          </a:prstGeom>
        </p:spPr>
      </p:pic>
      <p:sp>
        <p:nvSpPr>
          <p:cNvPr id="19" name="Dikdörtgen 18"/>
          <p:cNvSpPr/>
          <p:nvPr/>
        </p:nvSpPr>
        <p:spPr>
          <a:xfrm>
            <a:off x="2398767" y="3575326"/>
            <a:ext cx="9429633" cy="646331"/>
          </a:xfrm>
          <a:prstGeom prst="rect">
            <a:avLst/>
          </a:prstGeom>
        </p:spPr>
        <p:txBody>
          <a:bodyPr wrap="none">
            <a:spAutoFit/>
          </a:bodyPr>
          <a:lstStyle/>
          <a:p>
            <a:r>
              <a:rPr lang="tr-TR" sz="3600" dirty="0"/>
              <a:t>Laboratuvar önlüğü giyilmesi gerektiğini hatırlatır.</a:t>
            </a:r>
          </a:p>
        </p:txBody>
      </p:sp>
      <p:pic>
        <p:nvPicPr>
          <p:cNvPr id="20" name="Resim 19"/>
          <p:cNvPicPr>
            <a:picLocks noChangeAspect="1"/>
          </p:cNvPicPr>
          <p:nvPr/>
        </p:nvPicPr>
        <p:blipFill>
          <a:blip r:embed="rId10" cstate="print"/>
          <a:stretch>
            <a:fillRect/>
          </a:stretch>
        </p:blipFill>
        <p:spPr>
          <a:xfrm>
            <a:off x="91542" y="2554383"/>
            <a:ext cx="2256946" cy="2212311"/>
          </a:xfrm>
          <a:prstGeom prst="rect">
            <a:avLst/>
          </a:prstGeom>
        </p:spPr>
      </p:pic>
      <p:sp>
        <p:nvSpPr>
          <p:cNvPr id="22" name="Dikdörtgen 21"/>
          <p:cNvSpPr/>
          <p:nvPr/>
        </p:nvSpPr>
        <p:spPr>
          <a:xfrm>
            <a:off x="2574422" y="2957039"/>
            <a:ext cx="9858448" cy="1754326"/>
          </a:xfrm>
          <a:prstGeom prst="rect">
            <a:avLst/>
          </a:prstGeom>
        </p:spPr>
        <p:txBody>
          <a:bodyPr wrap="square">
            <a:spAutoFit/>
          </a:bodyPr>
          <a:lstStyle/>
          <a:p>
            <a:r>
              <a:rPr lang="tr-TR" sz="3600" dirty="0"/>
              <a:t>Kesici ve delici aletlerle çalışılırken gerekli tedbirlerin alınması gerektiğini belirten uyarı sembolüdür.</a:t>
            </a:r>
          </a:p>
        </p:txBody>
      </p:sp>
      <p:pic>
        <p:nvPicPr>
          <p:cNvPr id="23" name="Resim 22"/>
          <p:cNvPicPr>
            <a:picLocks noChangeAspect="1"/>
          </p:cNvPicPr>
          <p:nvPr/>
        </p:nvPicPr>
        <p:blipFill>
          <a:blip r:embed="rId11" cstate="print"/>
          <a:stretch>
            <a:fillRect/>
          </a:stretch>
        </p:blipFill>
        <p:spPr>
          <a:xfrm>
            <a:off x="197011" y="2555118"/>
            <a:ext cx="2246937" cy="2202499"/>
          </a:xfrm>
          <a:prstGeom prst="rect">
            <a:avLst/>
          </a:prstGeom>
        </p:spPr>
      </p:pic>
      <p:sp>
        <p:nvSpPr>
          <p:cNvPr id="24" name="Dikdörtgen 23"/>
          <p:cNvSpPr/>
          <p:nvPr/>
        </p:nvSpPr>
        <p:spPr>
          <a:xfrm>
            <a:off x="2494227" y="3500882"/>
            <a:ext cx="10127896" cy="1200329"/>
          </a:xfrm>
          <a:prstGeom prst="rect">
            <a:avLst/>
          </a:prstGeom>
        </p:spPr>
        <p:txBody>
          <a:bodyPr wrap="square">
            <a:spAutoFit/>
          </a:bodyPr>
          <a:lstStyle/>
          <a:p>
            <a:r>
              <a:rPr lang="tr-TR" sz="3600" dirty="0"/>
              <a:t>Kırılabilecek cam malzemelerle çalışılırken dikkatli olunması gerektiğini belirten uyarı sembolüdür.</a:t>
            </a:r>
          </a:p>
        </p:txBody>
      </p:sp>
      <p:pic>
        <p:nvPicPr>
          <p:cNvPr id="25" name="Resim 24"/>
          <p:cNvPicPr>
            <a:picLocks noChangeAspect="1"/>
          </p:cNvPicPr>
          <p:nvPr/>
        </p:nvPicPr>
        <p:blipFill>
          <a:blip r:embed="rId12" cstate="print"/>
          <a:stretch>
            <a:fillRect/>
          </a:stretch>
        </p:blipFill>
        <p:spPr>
          <a:xfrm>
            <a:off x="115007" y="2577399"/>
            <a:ext cx="2438256" cy="2390034"/>
          </a:xfrm>
          <a:prstGeom prst="rect">
            <a:avLst/>
          </a:prstGeom>
        </p:spPr>
      </p:pic>
      <p:sp>
        <p:nvSpPr>
          <p:cNvPr id="27" name="Dikdörtgen 26"/>
          <p:cNvSpPr/>
          <p:nvPr/>
        </p:nvSpPr>
        <p:spPr>
          <a:xfrm>
            <a:off x="2718705" y="3586593"/>
            <a:ext cx="7957822" cy="1200329"/>
          </a:xfrm>
          <a:prstGeom prst="rect">
            <a:avLst/>
          </a:prstGeom>
        </p:spPr>
        <p:txBody>
          <a:bodyPr wrap="square">
            <a:spAutoFit/>
          </a:bodyPr>
          <a:lstStyle/>
          <a:p>
            <a:r>
              <a:rPr lang="tr-TR" sz="3600" dirty="0"/>
              <a:t>Ellerin yıkanması gerektiğini belirten uyarı sembolüdür.</a:t>
            </a:r>
          </a:p>
        </p:txBody>
      </p:sp>
      <p:pic>
        <p:nvPicPr>
          <p:cNvPr id="28" name="Resim 27"/>
          <p:cNvPicPr>
            <a:picLocks noChangeAspect="1"/>
          </p:cNvPicPr>
          <p:nvPr/>
        </p:nvPicPr>
        <p:blipFill>
          <a:blip r:embed="rId13" cstate="print"/>
          <a:stretch>
            <a:fillRect/>
          </a:stretch>
        </p:blipFill>
        <p:spPr>
          <a:xfrm>
            <a:off x="209173" y="2622273"/>
            <a:ext cx="2353691" cy="2307142"/>
          </a:xfrm>
          <a:prstGeom prst="rect">
            <a:avLst/>
          </a:prstGeom>
        </p:spPr>
      </p:pic>
      <p:sp>
        <p:nvSpPr>
          <p:cNvPr id="29" name="Dikdörtgen 28"/>
          <p:cNvSpPr/>
          <p:nvPr/>
        </p:nvSpPr>
        <p:spPr>
          <a:xfrm>
            <a:off x="2676565" y="3695936"/>
            <a:ext cx="9304973" cy="1200329"/>
          </a:xfrm>
          <a:prstGeom prst="rect">
            <a:avLst/>
          </a:prstGeom>
        </p:spPr>
        <p:txBody>
          <a:bodyPr wrap="square">
            <a:spAutoFit/>
          </a:bodyPr>
          <a:lstStyle/>
          <a:p>
            <a:r>
              <a:rPr lang="tr-TR" sz="3600" dirty="0"/>
              <a:t>Elektrikli araç gereçle çalışılırken dikkatli olunması gerektiğini belirten uyarı sembolüdür.</a:t>
            </a:r>
          </a:p>
        </p:txBody>
      </p:sp>
    </p:spTree>
    <p:extLst>
      <p:ext uri="{BB962C8B-B14F-4D97-AF65-F5344CB8AC3E}">
        <p14:creationId xmlns:p14="http://schemas.microsoft.com/office/powerpoint/2010/main" val="332942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1" presetClass="exit"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hidden"/>
                                      </p:to>
                                    </p:set>
                                  </p:childTnLst>
                                </p:cTn>
                              </p:par>
                            </p:childTnLst>
                          </p:cTn>
                        </p:par>
                        <p:par>
                          <p:cTn id="20" fill="hold">
                            <p:stCondLst>
                              <p:cond delay="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6"/>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7"/>
                                        </p:tgtEl>
                                        <p:attrNameLst>
                                          <p:attrName>style.visibility</p:attrName>
                                        </p:attrNameLst>
                                      </p:cBhvr>
                                      <p:to>
                                        <p:strVal val="hidden"/>
                                      </p:to>
                                    </p:set>
                                  </p:childTnLst>
                                </p:cTn>
                              </p:par>
                            </p:childTnLst>
                          </p:cTn>
                        </p:par>
                        <p:par>
                          <p:cTn id="39" fill="hold">
                            <p:stCondLst>
                              <p:cond delay="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8"/>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9"/>
                                        </p:tgtEl>
                                        <p:attrNameLst>
                                          <p:attrName>style.visibility</p:attrName>
                                        </p:attrNameLst>
                                      </p:cBhvr>
                                      <p:to>
                                        <p:strVal val="hidden"/>
                                      </p:to>
                                    </p:set>
                                  </p:childTnLst>
                                </p:cTn>
                              </p:par>
                            </p:childTnLst>
                          </p:cTn>
                        </p:par>
                        <p:par>
                          <p:cTn id="58" fill="hold">
                            <p:stCondLst>
                              <p:cond delay="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11">
                                            <p:txEl>
                                              <p:pRg st="0" end="0"/>
                                            </p:txEl>
                                          </p:spTgt>
                                        </p:tgtEl>
                                        <p:attrNameLst>
                                          <p:attrName>style.visibility</p:attrName>
                                        </p:attrNameLst>
                                      </p:cBhvr>
                                      <p:to>
                                        <p:strVal val="visible"/>
                                      </p:to>
                                    </p:set>
                                    <p:anim calcmode="lin" valueType="num">
                                      <p:cBhvr>
                                        <p:cTn id="68"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69"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70" dur="500"/>
                                        <p:tgtEl>
                                          <p:spTgt spid="11">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10"/>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11">
                                            <p:txEl>
                                              <p:pRg st="0" end="0"/>
                                            </p:txEl>
                                          </p:spTgt>
                                        </p:tgtEl>
                                        <p:attrNameLst>
                                          <p:attrName>style.visibility</p:attrName>
                                        </p:attrNameLst>
                                      </p:cBhvr>
                                      <p:to>
                                        <p:strVal val="hidden"/>
                                      </p:to>
                                    </p:set>
                                  </p:childTnLst>
                                </p:cTn>
                              </p:par>
                            </p:childTnLst>
                          </p:cTn>
                        </p:par>
                        <p:par>
                          <p:cTn id="77" fill="hold">
                            <p:stCondLst>
                              <p:cond delay="0"/>
                            </p:stCondLst>
                            <p:childTnLst>
                              <p:par>
                                <p:cTn id="78" presetID="53" presetClass="entr" presetSubtype="16" fill="hold" nodeType="after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500" fill="hold"/>
                                        <p:tgtEl>
                                          <p:spTgt spid="12"/>
                                        </p:tgtEl>
                                        <p:attrNameLst>
                                          <p:attrName>ppt_w</p:attrName>
                                        </p:attrNameLst>
                                      </p:cBhvr>
                                      <p:tavLst>
                                        <p:tav tm="0">
                                          <p:val>
                                            <p:fltVal val="0"/>
                                          </p:val>
                                        </p:tav>
                                        <p:tav tm="100000">
                                          <p:val>
                                            <p:strVal val="#ppt_w"/>
                                          </p:val>
                                        </p:tav>
                                      </p:tavLst>
                                    </p:anim>
                                    <p:anim calcmode="lin" valueType="num">
                                      <p:cBhvr>
                                        <p:cTn id="81" dur="500" fill="hold"/>
                                        <p:tgtEl>
                                          <p:spTgt spid="12"/>
                                        </p:tgtEl>
                                        <p:attrNameLst>
                                          <p:attrName>ppt_h</p:attrName>
                                        </p:attrNameLst>
                                      </p:cBhvr>
                                      <p:tavLst>
                                        <p:tav tm="0">
                                          <p:val>
                                            <p:fltVal val="0"/>
                                          </p:val>
                                        </p:tav>
                                        <p:tav tm="100000">
                                          <p:val>
                                            <p:strVal val="#ppt_h"/>
                                          </p:val>
                                        </p:tav>
                                      </p:tavLst>
                                    </p:anim>
                                    <p:animEffect transition="in" filter="fade">
                                      <p:cBhvr>
                                        <p:cTn id="82" dur="5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p:cTn id="87" dur="500" fill="hold"/>
                                        <p:tgtEl>
                                          <p:spTgt spid="13"/>
                                        </p:tgtEl>
                                        <p:attrNameLst>
                                          <p:attrName>ppt_w</p:attrName>
                                        </p:attrNameLst>
                                      </p:cBhvr>
                                      <p:tavLst>
                                        <p:tav tm="0">
                                          <p:val>
                                            <p:fltVal val="0"/>
                                          </p:val>
                                        </p:tav>
                                        <p:tav tm="100000">
                                          <p:val>
                                            <p:strVal val="#ppt_w"/>
                                          </p:val>
                                        </p:tav>
                                      </p:tavLst>
                                    </p:anim>
                                    <p:anim calcmode="lin" valueType="num">
                                      <p:cBhvr>
                                        <p:cTn id="88" dur="500" fill="hold"/>
                                        <p:tgtEl>
                                          <p:spTgt spid="13"/>
                                        </p:tgtEl>
                                        <p:attrNameLst>
                                          <p:attrName>ppt_h</p:attrName>
                                        </p:attrNameLst>
                                      </p:cBhvr>
                                      <p:tavLst>
                                        <p:tav tm="0">
                                          <p:val>
                                            <p:fltVal val="0"/>
                                          </p:val>
                                        </p:tav>
                                        <p:tav tm="100000">
                                          <p:val>
                                            <p:strVal val="#ppt_h"/>
                                          </p:val>
                                        </p:tav>
                                      </p:tavLst>
                                    </p:anim>
                                    <p:animEffect transition="in" filter="fade">
                                      <p:cBhvr>
                                        <p:cTn id="89" dur="500"/>
                                        <p:tgtEl>
                                          <p:spTgt spid="13"/>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xit" presetSubtype="0" fill="hold" nodeType="clickEffect">
                                  <p:stCondLst>
                                    <p:cond delay="0"/>
                                  </p:stCondLst>
                                  <p:childTnLst>
                                    <p:set>
                                      <p:cBhvr>
                                        <p:cTn id="93" dur="1" fill="hold">
                                          <p:stCondLst>
                                            <p:cond delay="0"/>
                                          </p:stCondLst>
                                        </p:cTn>
                                        <p:tgtEl>
                                          <p:spTgt spid="12"/>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13"/>
                                        </p:tgtEl>
                                        <p:attrNameLst>
                                          <p:attrName>style.visibility</p:attrName>
                                        </p:attrNameLst>
                                      </p:cBhvr>
                                      <p:to>
                                        <p:strVal val="hidden"/>
                                      </p:to>
                                    </p:set>
                                  </p:childTnLst>
                                </p:cTn>
                              </p:par>
                            </p:childTnLst>
                          </p:cTn>
                        </p:par>
                        <p:par>
                          <p:cTn id="96" fill="hold">
                            <p:stCondLst>
                              <p:cond delay="0"/>
                            </p:stCondLst>
                            <p:childTnLst>
                              <p:par>
                                <p:cTn id="97" presetID="53" presetClass="entr" presetSubtype="16"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 calcmode="lin" valueType="num">
                                      <p:cBhvr>
                                        <p:cTn id="99" dur="500" fill="hold"/>
                                        <p:tgtEl>
                                          <p:spTgt spid="14"/>
                                        </p:tgtEl>
                                        <p:attrNameLst>
                                          <p:attrName>ppt_w</p:attrName>
                                        </p:attrNameLst>
                                      </p:cBhvr>
                                      <p:tavLst>
                                        <p:tav tm="0">
                                          <p:val>
                                            <p:fltVal val="0"/>
                                          </p:val>
                                        </p:tav>
                                        <p:tav tm="100000">
                                          <p:val>
                                            <p:strVal val="#ppt_w"/>
                                          </p:val>
                                        </p:tav>
                                      </p:tavLst>
                                    </p:anim>
                                    <p:anim calcmode="lin" valueType="num">
                                      <p:cBhvr>
                                        <p:cTn id="100" dur="500" fill="hold"/>
                                        <p:tgtEl>
                                          <p:spTgt spid="14"/>
                                        </p:tgtEl>
                                        <p:attrNameLst>
                                          <p:attrName>ppt_h</p:attrName>
                                        </p:attrNameLst>
                                      </p:cBhvr>
                                      <p:tavLst>
                                        <p:tav tm="0">
                                          <p:val>
                                            <p:fltVal val="0"/>
                                          </p:val>
                                        </p:tav>
                                        <p:tav tm="100000">
                                          <p:val>
                                            <p:strVal val="#ppt_h"/>
                                          </p:val>
                                        </p:tav>
                                      </p:tavLst>
                                    </p:anim>
                                    <p:animEffect transition="in" filter="fade">
                                      <p:cBhvr>
                                        <p:cTn id="101" dur="500"/>
                                        <p:tgtEl>
                                          <p:spTgt spid="14"/>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p:cTn id="106" dur="500" fill="hold"/>
                                        <p:tgtEl>
                                          <p:spTgt spid="15"/>
                                        </p:tgtEl>
                                        <p:attrNameLst>
                                          <p:attrName>ppt_w</p:attrName>
                                        </p:attrNameLst>
                                      </p:cBhvr>
                                      <p:tavLst>
                                        <p:tav tm="0">
                                          <p:val>
                                            <p:fltVal val="0"/>
                                          </p:val>
                                        </p:tav>
                                        <p:tav tm="100000">
                                          <p:val>
                                            <p:strVal val="#ppt_w"/>
                                          </p:val>
                                        </p:tav>
                                      </p:tavLst>
                                    </p:anim>
                                    <p:anim calcmode="lin" valueType="num">
                                      <p:cBhvr>
                                        <p:cTn id="107" dur="500" fill="hold"/>
                                        <p:tgtEl>
                                          <p:spTgt spid="15"/>
                                        </p:tgtEl>
                                        <p:attrNameLst>
                                          <p:attrName>ppt_h</p:attrName>
                                        </p:attrNameLst>
                                      </p:cBhvr>
                                      <p:tavLst>
                                        <p:tav tm="0">
                                          <p:val>
                                            <p:fltVal val="0"/>
                                          </p:val>
                                        </p:tav>
                                        <p:tav tm="100000">
                                          <p:val>
                                            <p:strVal val="#ppt_h"/>
                                          </p:val>
                                        </p:tav>
                                      </p:tavLst>
                                    </p:anim>
                                    <p:animEffect transition="in" filter="fade">
                                      <p:cBhvr>
                                        <p:cTn id="108" dur="500"/>
                                        <p:tgtEl>
                                          <p:spTgt spid="15"/>
                                        </p:tgtEl>
                                      </p:cBhvr>
                                    </p:animEffec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14"/>
                                        </p:tgtEl>
                                        <p:attrNameLst>
                                          <p:attrName>style.visibility</p:attrName>
                                        </p:attrNameLst>
                                      </p:cBhvr>
                                      <p:to>
                                        <p:strVal val="hidden"/>
                                      </p:to>
                                    </p:set>
                                  </p:childTnLst>
                                </p:cTn>
                              </p:par>
                              <p:par>
                                <p:cTn id="113" presetID="1" presetClass="exit" presetSubtype="0" fill="hold" grpId="1" nodeType="withEffect">
                                  <p:stCondLst>
                                    <p:cond delay="0"/>
                                  </p:stCondLst>
                                  <p:childTnLst>
                                    <p:set>
                                      <p:cBhvr>
                                        <p:cTn id="114" dur="1" fill="hold">
                                          <p:stCondLst>
                                            <p:cond delay="0"/>
                                          </p:stCondLst>
                                        </p:cTn>
                                        <p:tgtEl>
                                          <p:spTgt spid="15"/>
                                        </p:tgtEl>
                                        <p:attrNameLst>
                                          <p:attrName>style.visibility</p:attrName>
                                        </p:attrNameLst>
                                      </p:cBhvr>
                                      <p:to>
                                        <p:strVal val="hidden"/>
                                      </p:to>
                                    </p:set>
                                  </p:childTnLst>
                                </p:cTn>
                              </p:par>
                            </p:childTnLst>
                          </p:cTn>
                        </p:par>
                        <p:par>
                          <p:cTn id="115" fill="hold">
                            <p:stCondLst>
                              <p:cond delay="0"/>
                            </p:stCondLst>
                            <p:childTnLst>
                              <p:par>
                                <p:cTn id="116" presetID="53" presetClass="entr" presetSubtype="16" fill="hold" nodeType="afterEffect">
                                  <p:stCondLst>
                                    <p:cond delay="0"/>
                                  </p:stCondLst>
                                  <p:childTnLst>
                                    <p:set>
                                      <p:cBhvr>
                                        <p:cTn id="117" dur="1" fill="hold">
                                          <p:stCondLst>
                                            <p:cond delay="0"/>
                                          </p:stCondLst>
                                        </p:cTn>
                                        <p:tgtEl>
                                          <p:spTgt spid="16"/>
                                        </p:tgtEl>
                                        <p:attrNameLst>
                                          <p:attrName>style.visibility</p:attrName>
                                        </p:attrNameLst>
                                      </p:cBhvr>
                                      <p:to>
                                        <p:strVal val="visible"/>
                                      </p:to>
                                    </p:set>
                                    <p:anim calcmode="lin" valueType="num">
                                      <p:cBhvr>
                                        <p:cTn id="118" dur="500" fill="hold"/>
                                        <p:tgtEl>
                                          <p:spTgt spid="16"/>
                                        </p:tgtEl>
                                        <p:attrNameLst>
                                          <p:attrName>ppt_w</p:attrName>
                                        </p:attrNameLst>
                                      </p:cBhvr>
                                      <p:tavLst>
                                        <p:tav tm="0">
                                          <p:val>
                                            <p:fltVal val="0"/>
                                          </p:val>
                                        </p:tav>
                                        <p:tav tm="100000">
                                          <p:val>
                                            <p:strVal val="#ppt_w"/>
                                          </p:val>
                                        </p:tav>
                                      </p:tavLst>
                                    </p:anim>
                                    <p:anim calcmode="lin" valueType="num">
                                      <p:cBhvr>
                                        <p:cTn id="119" dur="500" fill="hold"/>
                                        <p:tgtEl>
                                          <p:spTgt spid="16"/>
                                        </p:tgtEl>
                                        <p:attrNameLst>
                                          <p:attrName>ppt_h</p:attrName>
                                        </p:attrNameLst>
                                      </p:cBhvr>
                                      <p:tavLst>
                                        <p:tav tm="0">
                                          <p:val>
                                            <p:fltVal val="0"/>
                                          </p:val>
                                        </p:tav>
                                        <p:tav tm="100000">
                                          <p:val>
                                            <p:strVal val="#ppt_h"/>
                                          </p:val>
                                        </p:tav>
                                      </p:tavLst>
                                    </p:anim>
                                    <p:animEffect transition="in" filter="fade">
                                      <p:cBhvr>
                                        <p:cTn id="120" dur="500"/>
                                        <p:tgtEl>
                                          <p:spTgt spid="16"/>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grpId="0" nodeType="click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p:cTn id="125" dur="500" fill="hold"/>
                                        <p:tgtEl>
                                          <p:spTgt spid="17"/>
                                        </p:tgtEl>
                                        <p:attrNameLst>
                                          <p:attrName>ppt_w</p:attrName>
                                        </p:attrNameLst>
                                      </p:cBhvr>
                                      <p:tavLst>
                                        <p:tav tm="0">
                                          <p:val>
                                            <p:fltVal val="0"/>
                                          </p:val>
                                        </p:tav>
                                        <p:tav tm="100000">
                                          <p:val>
                                            <p:strVal val="#ppt_w"/>
                                          </p:val>
                                        </p:tav>
                                      </p:tavLst>
                                    </p:anim>
                                    <p:anim calcmode="lin" valueType="num">
                                      <p:cBhvr>
                                        <p:cTn id="126" dur="500" fill="hold"/>
                                        <p:tgtEl>
                                          <p:spTgt spid="17"/>
                                        </p:tgtEl>
                                        <p:attrNameLst>
                                          <p:attrName>ppt_h</p:attrName>
                                        </p:attrNameLst>
                                      </p:cBhvr>
                                      <p:tavLst>
                                        <p:tav tm="0">
                                          <p:val>
                                            <p:fltVal val="0"/>
                                          </p:val>
                                        </p:tav>
                                        <p:tav tm="100000">
                                          <p:val>
                                            <p:strVal val="#ppt_h"/>
                                          </p:val>
                                        </p:tav>
                                      </p:tavLst>
                                    </p:anim>
                                    <p:animEffect transition="in" filter="fade">
                                      <p:cBhvr>
                                        <p:cTn id="127" dur="500"/>
                                        <p:tgtEl>
                                          <p:spTgt spid="17"/>
                                        </p:tgtEl>
                                      </p:cBhvr>
                                    </p:animEffect>
                                  </p:childTnLst>
                                </p:cTn>
                              </p:par>
                            </p:childTnLst>
                          </p:cTn>
                        </p:par>
                      </p:childTnLst>
                    </p:cTn>
                  </p:par>
                  <p:par>
                    <p:cTn id="128" fill="hold">
                      <p:stCondLst>
                        <p:cond delay="indefinite"/>
                      </p:stCondLst>
                      <p:childTnLst>
                        <p:par>
                          <p:cTn id="129" fill="hold">
                            <p:stCondLst>
                              <p:cond delay="0"/>
                            </p:stCondLst>
                            <p:childTnLst>
                              <p:par>
                                <p:cTn id="130" presetID="1" presetClass="exit" presetSubtype="0" fill="hold" nodeType="clickEffect">
                                  <p:stCondLst>
                                    <p:cond delay="0"/>
                                  </p:stCondLst>
                                  <p:childTnLst>
                                    <p:set>
                                      <p:cBhvr>
                                        <p:cTn id="131" dur="1" fill="hold">
                                          <p:stCondLst>
                                            <p:cond delay="0"/>
                                          </p:stCondLst>
                                        </p:cTn>
                                        <p:tgtEl>
                                          <p:spTgt spid="16"/>
                                        </p:tgtEl>
                                        <p:attrNameLst>
                                          <p:attrName>style.visibility</p:attrName>
                                        </p:attrNameLst>
                                      </p:cBhvr>
                                      <p:to>
                                        <p:strVal val="hidden"/>
                                      </p:to>
                                    </p:set>
                                  </p:childTnLst>
                                </p:cTn>
                              </p:par>
                              <p:par>
                                <p:cTn id="132" presetID="1" presetClass="exit" presetSubtype="0" fill="hold" grpId="1" nodeType="withEffect">
                                  <p:stCondLst>
                                    <p:cond delay="0"/>
                                  </p:stCondLst>
                                  <p:childTnLst>
                                    <p:set>
                                      <p:cBhvr>
                                        <p:cTn id="133" dur="1" fill="hold">
                                          <p:stCondLst>
                                            <p:cond delay="0"/>
                                          </p:stCondLst>
                                        </p:cTn>
                                        <p:tgtEl>
                                          <p:spTgt spid="17"/>
                                        </p:tgtEl>
                                        <p:attrNameLst>
                                          <p:attrName>style.visibility</p:attrName>
                                        </p:attrNameLst>
                                      </p:cBhvr>
                                      <p:to>
                                        <p:strVal val="hidden"/>
                                      </p:to>
                                    </p:set>
                                  </p:childTnLst>
                                </p:cTn>
                              </p:par>
                            </p:childTnLst>
                          </p:cTn>
                        </p:par>
                        <p:par>
                          <p:cTn id="134" fill="hold">
                            <p:stCondLst>
                              <p:cond delay="0"/>
                            </p:stCondLst>
                            <p:childTnLst>
                              <p:par>
                                <p:cTn id="135" presetID="53" presetClass="entr" presetSubtype="16" fill="hold" nodeType="afterEffect">
                                  <p:stCondLst>
                                    <p:cond delay="0"/>
                                  </p:stCondLst>
                                  <p:childTnLst>
                                    <p:set>
                                      <p:cBhvr>
                                        <p:cTn id="136" dur="1" fill="hold">
                                          <p:stCondLst>
                                            <p:cond delay="0"/>
                                          </p:stCondLst>
                                        </p:cTn>
                                        <p:tgtEl>
                                          <p:spTgt spid="18"/>
                                        </p:tgtEl>
                                        <p:attrNameLst>
                                          <p:attrName>style.visibility</p:attrName>
                                        </p:attrNameLst>
                                      </p:cBhvr>
                                      <p:to>
                                        <p:strVal val="visible"/>
                                      </p:to>
                                    </p:set>
                                    <p:anim calcmode="lin" valueType="num">
                                      <p:cBhvr>
                                        <p:cTn id="137" dur="500" fill="hold"/>
                                        <p:tgtEl>
                                          <p:spTgt spid="18"/>
                                        </p:tgtEl>
                                        <p:attrNameLst>
                                          <p:attrName>ppt_w</p:attrName>
                                        </p:attrNameLst>
                                      </p:cBhvr>
                                      <p:tavLst>
                                        <p:tav tm="0">
                                          <p:val>
                                            <p:fltVal val="0"/>
                                          </p:val>
                                        </p:tav>
                                        <p:tav tm="100000">
                                          <p:val>
                                            <p:strVal val="#ppt_w"/>
                                          </p:val>
                                        </p:tav>
                                      </p:tavLst>
                                    </p:anim>
                                    <p:anim calcmode="lin" valueType="num">
                                      <p:cBhvr>
                                        <p:cTn id="138" dur="500" fill="hold"/>
                                        <p:tgtEl>
                                          <p:spTgt spid="18"/>
                                        </p:tgtEl>
                                        <p:attrNameLst>
                                          <p:attrName>ppt_h</p:attrName>
                                        </p:attrNameLst>
                                      </p:cBhvr>
                                      <p:tavLst>
                                        <p:tav tm="0">
                                          <p:val>
                                            <p:fltVal val="0"/>
                                          </p:val>
                                        </p:tav>
                                        <p:tav tm="100000">
                                          <p:val>
                                            <p:strVal val="#ppt_h"/>
                                          </p:val>
                                        </p:tav>
                                      </p:tavLst>
                                    </p:anim>
                                    <p:animEffect transition="in" filter="fade">
                                      <p:cBhvr>
                                        <p:cTn id="139" dur="500"/>
                                        <p:tgtEl>
                                          <p:spTgt spid="18"/>
                                        </p:tgtEl>
                                      </p:cBhvr>
                                    </p:animEffect>
                                  </p:childTnLst>
                                </p:cTn>
                              </p:par>
                            </p:childTnLst>
                          </p:cTn>
                        </p:par>
                      </p:childTnLst>
                    </p:cTn>
                  </p:par>
                  <p:par>
                    <p:cTn id="140" fill="hold">
                      <p:stCondLst>
                        <p:cond delay="indefinite"/>
                      </p:stCondLst>
                      <p:childTnLst>
                        <p:par>
                          <p:cTn id="141" fill="hold">
                            <p:stCondLst>
                              <p:cond delay="0"/>
                            </p:stCondLst>
                            <p:childTnLst>
                              <p:par>
                                <p:cTn id="142" presetID="53" presetClass="entr" presetSubtype="16" fill="hold" grpId="0" nodeType="clickEffect">
                                  <p:stCondLst>
                                    <p:cond delay="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childTnLst>
                          </p:cTn>
                        </p:par>
                      </p:childTnLst>
                    </p:cTn>
                  </p:par>
                  <p:par>
                    <p:cTn id="147" fill="hold">
                      <p:stCondLst>
                        <p:cond delay="indefinite"/>
                      </p:stCondLst>
                      <p:childTnLst>
                        <p:par>
                          <p:cTn id="148" fill="hold">
                            <p:stCondLst>
                              <p:cond delay="0"/>
                            </p:stCondLst>
                            <p:childTnLst>
                              <p:par>
                                <p:cTn id="149" presetID="1" presetClass="exit" presetSubtype="0" fill="hold" nodeType="clickEffect">
                                  <p:stCondLst>
                                    <p:cond delay="0"/>
                                  </p:stCondLst>
                                  <p:childTnLst>
                                    <p:set>
                                      <p:cBhvr>
                                        <p:cTn id="150" dur="1" fill="hold">
                                          <p:stCondLst>
                                            <p:cond delay="0"/>
                                          </p:stCondLst>
                                        </p:cTn>
                                        <p:tgtEl>
                                          <p:spTgt spid="18"/>
                                        </p:tgtEl>
                                        <p:attrNameLst>
                                          <p:attrName>style.visibility</p:attrName>
                                        </p:attrNameLst>
                                      </p:cBhvr>
                                      <p:to>
                                        <p:strVal val="hidden"/>
                                      </p:to>
                                    </p:set>
                                  </p:childTnLst>
                                </p:cTn>
                              </p:par>
                              <p:par>
                                <p:cTn id="151" presetID="1" presetClass="exit" presetSubtype="0" fill="hold" grpId="1" nodeType="withEffect">
                                  <p:stCondLst>
                                    <p:cond delay="0"/>
                                  </p:stCondLst>
                                  <p:childTnLst>
                                    <p:set>
                                      <p:cBhvr>
                                        <p:cTn id="152" dur="1" fill="hold">
                                          <p:stCondLst>
                                            <p:cond delay="0"/>
                                          </p:stCondLst>
                                        </p:cTn>
                                        <p:tgtEl>
                                          <p:spTgt spid="19"/>
                                        </p:tgtEl>
                                        <p:attrNameLst>
                                          <p:attrName>style.visibility</p:attrName>
                                        </p:attrNameLst>
                                      </p:cBhvr>
                                      <p:to>
                                        <p:strVal val="hidden"/>
                                      </p:to>
                                    </p:set>
                                  </p:childTnLst>
                                </p:cTn>
                              </p:par>
                            </p:childTnLst>
                          </p:cTn>
                        </p:par>
                        <p:par>
                          <p:cTn id="153" fill="hold">
                            <p:stCondLst>
                              <p:cond delay="0"/>
                            </p:stCondLst>
                            <p:childTnLst>
                              <p:par>
                                <p:cTn id="154" presetID="53" presetClass="entr" presetSubtype="16" fill="hold" nodeType="afterEffect">
                                  <p:stCondLst>
                                    <p:cond delay="0"/>
                                  </p:stCondLst>
                                  <p:childTnLst>
                                    <p:set>
                                      <p:cBhvr>
                                        <p:cTn id="155" dur="1" fill="hold">
                                          <p:stCondLst>
                                            <p:cond delay="0"/>
                                          </p:stCondLst>
                                        </p:cTn>
                                        <p:tgtEl>
                                          <p:spTgt spid="20"/>
                                        </p:tgtEl>
                                        <p:attrNameLst>
                                          <p:attrName>style.visibility</p:attrName>
                                        </p:attrNameLst>
                                      </p:cBhvr>
                                      <p:to>
                                        <p:strVal val="visible"/>
                                      </p:to>
                                    </p:set>
                                    <p:anim calcmode="lin" valueType="num">
                                      <p:cBhvr>
                                        <p:cTn id="156" dur="500" fill="hold"/>
                                        <p:tgtEl>
                                          <p:spTgt spid="20"/>
                                        </p:tgtEl>
                                        <p:attrNameLst>
                                          <p:attrName>ppt_w</p:attrName>
                                        </p:attrNameLst>
                                      </p:cBhvr>
                                      <p:tavLst>
                                        <p:tav tm="0">
                                          <p:val>
                                            <p:fltVal val="0"/>
                                          </p:val>
                                        </p:tav>
                                        <p:tav tm="100000">
                                          <p:val>
                                            <p:strVal val="#ppt_w"/>
                                          </p:val>
                                        </p:tav>
                                      </p:tavLst>
                                    </p:anim>
                                    <p:anim calcmode="lin" valueType="num">
                                      <p:cBhvr>
                                        <p:cTn id="157" dur="500" fill="hold"/>
                                        <p:tgtEl>
                                          <p:spTgt spid="20"/>
                                        </p:tgtEl>
                                        <p:attrNameLst>
                                          <p:attrName>ppt_h</p:attrName>
                                        </p:attrNameLst>
                                      </p:cBhvr>
                                      <p:tavLst>
                                        <p:tav tm="0">
                                          <p:val>
                                            <p:fltVal val="0"/>
                                          </p:val>
                                        </p:tav>
                                        <p:tav tm="100000">
                                          <p:val>
                                            <p:strVal val="#ppt_h"/>
                                          </p:val>
                                        </p:tav>
                                      </p:tavLst>
                                    </p:anim>
                                    <p:animEffect transition="in" filter="fade">
                                      <p:cBhvr>
                                        <p:cTn id="158" dur="500"/>
                                        <p:tgtEl>
                                          <p:spTgt spid="20"/>
                                        </p:tgtEl>
                                      </p:cBhvr>
                                    </p:animEffect>
                                  </p:childTnLst>
                                </p:cTn>
                              </p:par>
                            </p:childTnLst>
                          </p:cTn>
                        </p:par>
                      </p:childTnLst>
                    </p:cTn>
                  </p:par>
                  <p:par>
                    <p:cTn id="159" fill="hold">
                      <p:stCondLst>
                        <p:cond delay="indefinite"/>
                      </p:stCondLst>
                      <p:childTnLst>
                        <p:par>
                          <p:cTn id="160" fill="hold">
                            <p:stCondLst>
                              <p:cond delay="0"/>
                            </p:stCondLst>
                            <p:childTnLst>
                              <p:par>
                                <p:cTn id="161" presetID="53" presetClass="entr" presetSubtype="16" fill="hold" grpId="0" nodeType="clickEffect">
                                  <p:stCondLst>
                                    <p:cond delay="0"/>
                                  </p:stCondLst>
                                  <p:childTnLst>
                                    <p:set>
                                      <p:cBhvr>
                                        <p:cTn id="162" dur="1" fill="hold">
                                          <p:stCondLst>
                                            <p:cond delay="0"/>
                                          </p:stCondLst>
                                        </p:cTn>
                                        <p:tgtEl>
                                          <p:spTgt spid="22"/>
                                        </p:tgtEl>
                                        <p:attrNameLst>
                                          <p:attrName>style.visibility</p:attrName>
                                        </p:attrNameLst>
                                      </p:cBhvr>
                                      <p:to>
                                        <p:strVal val="visible"/>
                                      </p:to>
                                    </p:set>
                                    <p:anim calcmode="lin" valueType="num">
                                      <p:cBhvr>
                                        <p:cTn id="163" dur="500" fill="hold"/>
                                        <p:tgtEl>
                                          <p:spTgt spid="22"/>
                                        </p:tgtEl>
                                        <p:attrNameLst>
                                          <p:attrName>ppt_w</p:attrName>
                                        </p:attrNameLst>
                                      </p:cBhvr>
                                      <p:tavLst>
                                        <p:tav tm="0">
                                          <p:val>
                                            <p:fltVal val="0"/>
                                          </p:val>
                                        </p:tav>
                                        <p:tav tm="100000">
                                          <p:val>
                                            <p:strVal val="#ppt_w"/>
                                          </p:val>
                                        </p:tav>
                                      </p:tavLst>
                                    </p:anim>
                                    <p:anim calcmode="lin" valueType="num">
                                      <p:cBhvr>
                                        <p:cTn id="164" dur="500" fill="hold"/>
                                        <p:tgtEl>
                                          <p:spTgt spid="22"/>
                                        </p:tgtEl>
                                        <p:attrNameLst>
                                          <p:attrName>ppt_h</p:attrName>
                                        </p:attrNameLst>
                                      </p:cBhvr>
                                      <p:tavLst>
                                        <p:tav tm="0">
                                          <p:val>
                                            <p:fltVal val="0"/>
                                          </p:val>
                                        </p:tav>
                                        <p:tav tm="100000">
                                          <p:val>
                                            <p:strVal val="#ppt_h"/>
                                          </p:val>
                                        </p:tav>
                                      </p:tavLst>
                                    </p:anim>
                                    <p:animEffect transition="in" filter="fade">
                                      <p:cBhvr>
                                        <p:cTn id="165" dur="500"/>
                                        <p:tgtEl>
                                          <p:spTgt spid="22"/>
                                        </p:tgtEl>
                                      </p:cBhvr>
                                    </p:animEffect>
                                  </p:childTnLst>
                                </p:cTn>
                              </p:par>
                            </p:childTnLst>
                          </p:cTn>
                        </p:par>
                      </p:childTnLst>
                    </p:cTn>
                  </p:par>
                  <p:par>
                    <p:cTn id="166" fill="hold">
                      <p:stCondLst>
                        <p:cond delay="indefinite"/>
                      </p:stCondLst>
                      <p:childTnLst>
                        <p:par>
                          <p:cTn id="167" fill="hold">
                            <p:stCondLst>
                              <p:cond delay="0"/>
                            </p:stCondLst>
                            <p:childTnLst>
                              <p:par>
                                <p:cTn id="168" presetID="1" presetClass="exit" presetSubtype="0" fill="hold" nodeType="clickEffect">
                                  <p:stCondLst>
                                    <p:cond delay="0"/>
                                  </p:stCondLst>
                                  <p:childTnLst>
                                    <p:set>
                                      <p:cBhvr>
                                        <p:cTn id="169" dur="1" fill="hold">
                                          <p:stCondLst>
                                            <p:cond delay="0"/>
                                          </p:stCondLst>
                                        </p:cTn>
                                        <p:tgtEl>
                                          <p:spTgt spid="20"/>
                                        </p:tgtEl>
                                        <p:attrNameLst>
                                          <p:attrName>style.visibility</p:attrName>
                                        </p:attrNameLst>
                                      </p:cBhvr>
                                      <p:to>
                                        <p:strVal val="hidden"/>
                                      </p:to>
                                    </p:set>
                                  </p:childTnLst>
                                </p:cTn>
                              </p:par>
                              <p:par>
                                <p:cTn id="170" presetID="1" presetClass="exit" presetSubtype="0" fill="hold" grpId="1" nodeType="withEffect">
                                  <p:stCondLst>
                                    <p:cond delay="0"/>
                                  </p:stCondLst>
                                  <p:childTnLst>
                                    <p:set>
                                      <p:cBhvr>
                                        <p:cTn id="171" dur="1" fill="hold">
                                          <p:stCondLst>
                                            <p:cond delay="0"/>
                                          </p:stCondLst>
                                        </p:cTn>
                                        <p:tgtEl>
                                          <p:spTgt spid="22"/>
                                        </p:tgtEl>
                                        <p:attrNameLst>
                                          <p:attrName>style.visibility</p:attrName>
                                        </p:attrNameLst>
                                      </p:cBhvr>
                                      <p:to>
                                        <p:strVal val="hidden"/>
                                      </p:to>
                                    </p:set>
                                  </p:childTnLst>
                                </p:cTn>
                              </p:par>
                            </p:childTnLst>
                          </p:cTn>
                        </p:par>
                        <p:par>
                          <p:cTn id="172" fill="hold">
                            <p:stCondLst>
                              <p:cond delay="0"/>
                            </p:stCondLst>
                            <p:childTnLst>
                              <p:par>
                                <p:cTn id="173" presetID="53" presetClass="entr" presetSubtype="16" fill="hold" nodeType="afterEffect">
                                  <p:stCondLst>
                                    <p:cond delay="0"/>
                                  </p:stCondLst>
                                  <p:childTnLst>
                                    <p:set>
                                      <p:cBhvr>
                                        <p:cTn id="174" dur="1" fill="hold">
                                          <p:stCondLst>
                                            <p:cond delay="0"/>
                                          </p:stCondLst>
                                        </p:cTn>
                                        <p:tgtEl>
                                          <p:spTgt spid="23"/>
                                        </p:tgtEl>
                                        <p:attrNameLst>
                                          <p:attrName>style.visibility</p:attrName>
                                        </p:attrNameLst>
                                      </p:cBhvr>
                                      <p:to>
                                        <p:strVal val="visible"/>
                                      </p:to>
                                    </p:set>
                                    <p:anim calcmode="lin" valueType="num">
                                      <p:cBhvr>
                                        <p:cTn id="175" dur="500" fill="hold"/>
                                        <p:tgtEl>
                                          <p:spTgt spid="23"/>
                                        </p:tgtEl>
                                        <p:attrNameLst>
                                          <p:attrName>ppt_w</p:attrName>
                                        </p:attrNameLst>
                                      </p:cBhvr>
                                      <p:tavLst>
                                        <p:tav tm="0">
                                          <p:val>
                                            <p:fltVal val="0"/>
                                          </p:val>
                                        </p:tav>
                                        <p:tav tm="100000">
                                          <p:val>
                                            <p:strVal val="#ppt_w"/>
                                          </p:val>
                                        </p:tav>
                                      </p:tavLst>
                                    </p:anim>
                                    <p:anim calcmode="lin" valueType="num">
                                      <p:cBhvr>
                                        <p:cTn id="176" dur="500" fill="hold"/>
                                        <p:tgtEl>
                                          <p:spTgt spid="23"/>
                                        </p:tgtEl>
                                        <p:attrNameLst>
                                          <p:attrName>ppt_h</p:attrName>
                                        </p:attrNameLst>
                                      </p:cBhvr>
                                      <p:tavLst>
                                        <p:tav tm="0">
                                          <p:val>
                                            <p:fltVal val="0"/>
                                          </p:val>
                                        </p:tav>
                                        <p:tav tm="100000">
                                          <p:val>
                                            <p:strVal val="#ppt_h"/>
                                          </p:val>
                                        </p:tav>
                                      </p:tavLst>
                                    </p:anim>
                                    <p:animEffect transition="in" filter="fade">
                                      <p:cBhvr>
                                        <p:cTn id="177" dur="500"/>
                                        <p:tgtEl>
                                          <p:spTgt spid="23"/>
                                        </p:tgtEl>
                                      </p:cBhvr>
                                    </p:animEffect>
                                  </p:childTnLst>
                                </p:cTn>
                              </p:par>
                            </p:childTnLst>
                          </p:cTn>
                        </p:par>
                      </p:childTnLst>
                    </p:cTn>
                  </p:par>
                  <p:par>
                    <p:cTn id="178" fill="hold">
                      <p:stCondLst>
                        <p:cond delay="indefinite"/>
                      </p:stCondLst>
                      <p:childTnLst>
                        <p:par>
                          <p:cTn id="179" fill="hold">
                            <p:stCondLst>
                              <p:cond delay="0"/>
                            </p:stCondLst>
                            <p:childTnLst>
                              <p:par>
                                <p:cTn id="180" presetID="53" presetClass="entr" presetSubtype="16" fill="hold" grpId="0" nodeType="clickEffect">
                                  <p:stCondLst>
                                    <p:cond delay="0"/>
                                  </p:stCondLst>
                                  <p:childTnLst>
                                    <p:set>
                                      <p:cBhvr>
                                        <p:cTn id="181" dur="1" fill="hold">
                                          <p:stCondLst>
                                            <p:cond delay="0"/>
                                          </p:stCondLst>
                                        </p:cTn>
                                        <p:tgtEl>
                                          <p:spTgt spid="24"/>
                                        </p:tgtEl>
                                        <p:attrNameLst>
                                          <p:attrName>style.visibility</p:attrName>
                                        </p:attrNameLst>
                                      </p:cBhvr>
                                      <p:to>
                                        <p:strVal val="visible"/>
                                      </p:to>
                                    </p:set>
                                    <p:anim calcmode="lin" valueType="num">
                                      <p:cBhvr>
                                        <p:cTn id="182" dur="500" fill="hold"/>
                                        <p:tgtEl>
                                          <p:spTgt spid="24"/>
                                        </p:tgtEl>
                                        <p:attrNameLst>
                                          <p:attrName>ppt_w</p:attrName>
                                        </p:attrNameLst>
                                      </p:cBhvr>
                                      <p:tavLst>
                                        <p:tav tm="0">
                                          <p:val>
                                            <p:fltVal val="0"/>
                                          </p:val>
                                        </p:tav>
                                        <p:tav tm="100000">
                                          <p:val>
                                            <p:strVal val="#ppt_w"/>
                                          </p:val>
                                        </p:tav>
                                      </p:tavLst>
                                    </p:anim>
                                    <p:anim calcmode="lin" valueType="num">
                                      <p:cBhvr>
                                        <p:cTn id="183" dur="500" fill="hold"/>
                                        <p:tgtEl>
                                          <p:spTgt spid="24"/>
                                        </p:tgtEl>
                                        <p:attrNameLst>
                                          <p:attrName>ppt_h</p:attrName>
                                        </p:attrNameLst>
                                      </p:cBhvr>
                                      <p:tavLst>
                                        <p:tav tm="0">
                                          <p:val>
                                            <p:fltVal val="0"/>
                                          </p:val>
                                        </p:tav>
                                        <p:tav tm="100000">
                                          <p:val>
                                            <p:strVal val="#ppt_h"/>
                                          </p:val>
                                        </p:tav>
                                      </p:tavLst>
                                    </p:anim>
                                    <p:animEffect transition="in" filter="fade">
                                      <p:cBhvr>
                                        <p:cTn id="184" dur="500"/>
                                        <p:tgtEl>
                                          <p:spTgt spid="24"/>
                                        </p:tgtEl>
                                      </p:cBhvr>
                                    </p:animEffect>
                                  </p:childTnLst>
                                </p:cTn>
                              </p:par>
                            </p:childTnLst>
                          </p:cTn>
                        </p:par>
                      </p:childTnLst>
                    </p:cTn>
                  </p:par>
                  <p:par>
                    <p:cTn id="185" fill="hold">
                      <p:stCondLst>
                        <p:cond delay="indefinite"/>
                      </p:stCondLst>
                      <p:childTnLst>
                        <p:par>
                          <p:cTn id="186" fill="hold">
                            <p:stCondLst>
                              <p:cond delay="0"/>
                            </p:stCondLst>
                            <p:childTnLst>
                              <p:par>
                                <p:cTn id="187" presetID="1" presetClass="exit" presetSubtype="0" fill="hold" nodeType="clickEffect">
                                  <p:stCondLst>
                                    <p:cond delay="0"/>
                                  </p:stCondLst>
                                  <p:childTnLst>
                                    <p:set>
                                      <p:cBhvr>
                                        <p:cTn id="188" dur="1" fill="hold">
                                          <p:stCondLst>
                                            <p:cond delay="0"/>
                                          </p:stCondLst>
                                        </p:cTn>
                                        <p:tgtEl>
                                          <p:spTgt spid="23"/>
                                        </p:tgtEl>
                                        <p:attrNameLst>
                                          <p:attrName>style.visibility</p:attrName>
                                        </p:attrNameLst>
                                      </p:cBhvr>
                                      <p:to>
                                        <p:strVal val="hidden"/>
                                      </p:to>
                                    </p:set>
                                  </p:childTnLst>
                                </p:cTn>
                              </p:par>
                              <p:par>
                                <p:cTn id="189" presetID="1" presetClass="exit" presetSubtype="0" fill="hold" grpId="1" nodeType="withEffect">
                                  <p:stCondLst>
                                    <p:cond delay="0"/>
                                  </p:stCondLst>
                                  <p:childTnLst>
                                    <p:set>
                                      <p:cBhvr>
                                        <p:cTn id="190" dur="1" fill="hold">
                                          <p:stCondLst>
                                            <p:cond delay="0"/>
                                          </p:stCondLst>
                                        </p:cTn>
                                        <p:tgtEl>
                                          <p:spTgt spid="24"/>
                                        </p:tgtEl>
                                        <p:attrNameLst>
                                          <p:attrName>style.visibility</p:attrName>
                                        </p:attrNameLst>
                                      </p:cBhvr>
                                      <p:to>
                                        <p:strVal val="hidden"/>
                                      </p:to>
                                    </p:set>
                                  </p:childTnLst>
                                </p:cTn>
                              </p:par>
                            </p:childTnLst>
                          </p:cTn>
                        </p:par>
                        <p:par>
                          <p:cTn id="191" fill="hold">
                            <p:stCondLst>
                              <p:cond delay="0"/>
                            </p:stCondLst>
                            <p:childTnLst>
                              <p:par>
                                <p:cTn id="192" presetID="53" presetClass="entr" presetSubtype="16" fill="hold" nodeType="afterEffect">
                                  <p:stCondLst>
                                    <p:cond delay="0"/>
                                  </p:stCondLst>
                                  <p:childTnLst>
                                    <p:set>
                                      <p:cBhvr>
                                        <p:cTn id="193" dur="1" fill="hold">
                                          <p:stCondLst>
                                            <p:cond delay="0"/>
                                          </p:stCondLst>
                                        </p:cTn>
                                        <p:tgtEl>
                                          <p:spTgt spid="25"/>
                                        </p:tgtEl>
                                        <p:attrNameLst>
                                          <p:attrName>style.visibility</p:attrName>
                                        </p:attrNameLst>
                                      </p:cBhvr>
                                      <p:to>
                                        <p:strVal val="visible"/>
                                      </p:to>
                                    </p:set>
                                    <p:anim calcmode="lin" valueType="num">
                                      <p:cBhvr>
                                        <p:cTn id="194" dur="500" fill="hold"/>
                                        <p:tgtEl>
                                          <p:spTgt spid="25"/>
                                        </p:tgtEl>
                                        <p:attrNameLst>
                                          <p:attrName>ppt_w</p:attrName>
                                        </p:attrNameLst>
                                      </p:cBhvr>
                                      <p:tavLst>
                                        <p:tav tm="0">
                                          <p:val>
                                            <p:fltVal val="0"/>
                                          </p:val>
                                        </p:tav>
                                        <p:tav tm="100000">
                                          <p:val>
                                            <p:strVal val="#ppt_w"/>
                                          </p:val>
                                        </p:tav>
                                      </p:tavLst>
                                    </p:anim>
                                    <p:anim calcmode="lin" valueType="num">
                                      <p:cBhvr>
                                        <p:cTn id="195" dur="500" fill="hold"/>
                                        <p:tgtEl>
                                          <p:spTgt spid="25"/>
                                        </p:tgtEl>
                                        <p:attrNameLst>
                                          <p:attrName>ppt_h</p:attrName>
                                        </p:attrNameLst>
                                      </p:cBhvr>
                                      <p:tavLst>
                                        <p:tav tm="0">
                                          <p:val>
                                            <p:fltVal val="0"/>
                                          </p:val>
                                        </p:tav>
                                        <p:tav tm="100000">
                                          <p:val>
                                            <p:strVal val="#ppt_h"/>
                                          </p:val>
                                        </p:tav>
                                      </p:tavLst>
                                    </p:anim>
                                    <p:animEffect transition="in" filter="fade">
                                      <p:cBhvr>
                                        <p:cTn id="196" dur="500"/>
                                        <p:tgtEl>
                                          <p:spTgt spid="25"/>
                                        </p:tgtEl>
                                      </p:cBhvr>
                                    </p:animEffect>
                                  </p:childTnLst>
                                </p:cTn>
                              </p:par>
                            </p:childTnLst>
                          </p:cTn>
                        </p:par>
                      </p:childTnLst>
                    </p:cTn>
                  </p:par>
                  <p:par>
                    <p:cTn id="197" fill="hold">
                      <p:stCondLst>
                        <p:cond delay="indefinite"/>
                      </p:stCondLst>
                      <p:childTnLst>
                        <p:par>
                          <p:cTn id="198" fill="hold">
                            <p:stCondLst>
                              <p:cond delay="0"/>
                            </p:stCondLst>
                            <p:childTnLst>
                              <p:par>
                                <p:cTn id="199" presetID="53" presetClass="entr" presetSubtype="16" fill="hold" grpId="0" nodeType="clickEffect">
                                  <p:stCondLst>
                                    <p:cond delay="0"/>
                                  </p:stCondLst>
                                  <p:childTnLst>
                                    <p:set>
                                      <p:cBhvr>
                                        <p:cTn id="200" dur="1" fill="hold">
                                          <p:stCondLst>
                                            <p:cond delay="0"/>
                                          </p:stCondLst>
                                        </p:cTn>
                                        <p:tgtEl>
                                          <p:spTgt spid="27"/>
                                        </p:tgtEl>
                                        <p:attrNameLst>
                                          <p:attrName>style.visibility</p:attrName>
                                        </p:attrNameLst>
                                      </p:cBhvr>
                                      <p:to>
                                        <p:strVal val="visible"/>
                                      </p:to>
                                    </p:set>
                                    <p:anim calcmode="lin" valueType="num">
                                      <p:cBhvr>
                                        <p:cTn id="201" dur="500" fill="hold"/>
                                        <p:tgtEl>
                                          <p:spTgt spid="27"/>
                                        </p:tgtEl>
                                        <p:attrNameLst>
                                          <p:attrName>ppt_w</p:attrName>
                                        </p:attrNameLst>
                                      </p:cBhvr>
                                      <p:tavLst>
                                        <p:tav tm="0">
                                          <p:val>
                                            <p:fltVal val="0"/>
                                          </p:val>
                                        </p:tav>
                                        <p:tav tm="100000">
                                          <p:val>
                                            <p:strVal val="#ppt_w"/>
                                          </p:val>
                                        </p:tav>
                                      </p:tavLst>
                                    </p:anim>
                                    <p:anim calcmode="lin" valueType="num">
                                      <p:cBhvr>
                                        <p:cTn id="202" dur="500" fill="hold"/>
                                        <p:tgtEl>
                                          <p:spTgt spid="27"/>
                                        </p:tgtEl>
                                        <p:attrNameLst>
                                          <p:attrName>ppt_h</p:attrName>
                                        </p:attrNameLst>
                                      </p:cBhvr>
                                      <p:tavLst>
                                        <p:tav tm="0">
                                          <p:val>
                                            <p:fltVal val="0"/>
                                          </p:val>
                                        </p:tav>
                                        <p:tav tm="100000">
                                          <p:val>
                                            <p:strVal val="#ppt_h"/>
                                          </p:val>
                                        </p:tav>
                                      </p:tavLst>
                                    </p:anim>
                                    <p:animEffect transition="in" filter="fade">
                                      <p:cBhvr>
                                        <p:cTn id="203" dur="500"/>
                                        <p:tgtEl>
                                          <p:spTgt spid="27"/>
                                        </p:tgtEl>
                                      </p:cBhvr>
                                    </p:animEffect>
                                  </p:childTnLst>
                                </p:cTn>
                              </p:par>
                            </p:childTnLst>
                          </p:cTn>
                        </p:par>
                      </p:childTnLst>
                    </p:cTn>
                  </p:par>
                  <p:par>
                    <p:cTn id="204" fill="hold">
                      <p:stCondLst>
                        <p:cond delay="indefinite"/>
                      </p:stCondLst>
                      <p:childTnLst>
                        <p:par>
                          <p:cTn id="205" fill="hold">
                            <p:stCondLst>
                              <p:cond delay="0"/>
                            </p:stCondLst>
                            <p:childTnLst>
                              <p:par>
                                <p:cTn id="206" presetID="1" presetClass="exit" presetSubtype="0" fill="hold" nodeType="clickEffect">
                                  <p:stCondLst>
                                    <p:cond delay="0"/>
                                  </p:stCondLst>
                                  <p:childTnLst>
                                    <p:set>
                                      <p:cBhvr>
                                        <p:cTn id="207" dur="1" fill="hold">
                                          <p:stCondLst>
                                            <p:cond delay="0"/>
                                          </p:stCondLst>
                                        </p:cTn>
                                        <p:tgtEl>
                                          <p:spTgt spid="25"/>
                                        </p:tgtEl>
                                        <p:attrNameLst>
                                          <p:attrName>style.visibility</p:attrName>
                                        </p:attrNameLst>
                                      </p:cBhvr>
                                      <p:to>
                                        <p:strVal val="hidden"/>
                                      </p:to>
                                    </p:set>
                                  </p:childTnLst>
                                </p:cTn>
                              </p:par>
                              <p:par>
                                <p:cTn id="208" presetID="1" presetClass="exit" presetSubtype="0" fill="hold" grpId="1" nodeType="withEffect">
                                  <p:stCondLst>
                                    <p:cond delay="0"/>
                                  </p:stCondLst>
                                  <p:childTnLst>
                                    <p:set>
                                      <p:cBhvr>
                                        <p:cTn id="209" dur="1" fill="hold">
                                          <p:stCondLst>
                                            <p:cond delay="0"/>
                                          </p:stCondLst>
                                        </p:cTn>
                                        <p:tgtEl>
                                          <p:spTgt spid="27"/>
                                        </p:tgtEl>
                                        <p:attrNameLst>
                                          <p:attrName>style.visibility</p:attrName>
                                        </p:attrNameLst>
                                      </p:cBhvr>
                                      <p:to>
                                        <p:strVal val="hidden"/>
                                      </p:to>
                                    </p:set>
                                  </p:childTnLst>
                                </p:cTn>
                              </p:par>
                            </p:childTnLst>
                          </p:cTn>
                        </p:par>
                        <p:par>
                          <p:cTn id="210" fill="hold">
                            <p:stCondLst>
                              <p:cond delay="0"/>
                            </p:stCondLst>
                            <p:childTnLst>
                              <p:par>
                                <p:cTn id="211" presetID="53" presetClass="entr" presetSubtype="16" fill="hold" nodeType="afterEffect">
                                  <p:stCondLst>
                                    <p:cond delay="0"/>
                                  </p:stCondLst>
                                  <p:childTnLst>
                                    <p:set>
                                      <p:cBhvr>
                                        <p:cTn id="212" dur="1" fill="hold">
                                          <p:stCondLst>
                                            <p:cond delay="0"/>
                                          </p:stCondLst>
                                        </p:cTn>
                                        <p:tgtEl>
                                          <p:spTgt spid="28"/>
                                        </p:tgtEl>
                                        <p:attrNameLst>
                                          <p:attrName>style.visibility</p:attrName>
                                        </p:attrNameLst>
                                      </p:cBhvr>
                                      <p:to>
                                        <p:strVal val="visible"/>
                                      </p:to>
                                    </p:set>
                                    <p:anim calcmode="lin" valueType="num">
                                      <p:cBhvr>
                                        <p:cTn id="213" dur="500" fill="hold"/>
                                        <p:tgtEl>
                                          <p:spTgt spid="28"/>
                                        </p:tgtEl>
                                        <p:attrNameLst>
                                          <p:attrName>ppt_w</p:attrName>
                                        </p:attrNameLst>
                                      </p:cBhvr>
                                      <p:tavLst>
                                        <p:tav tm="0">
                                          <p:val>
                                            <p:fltVal val="0"/>
                                          </p:val>
                                        </p:tav>
                                        <p:tav tm="100000">
                                          <p:val>
                                            <p:strVal val="#ppt_w"/>
                                          </p:val>
                                        </p:tav>
                                      </p:tavLst>
                                    </p:anim>
                                    <p:anim calcmode="lin" valueType="num">
                                      <p:cBhvr>
                                        <p:cTn id="214" dur="500" fill="hold"/>
                                        <p:tgtEl>
                                          <p:spTgt spid="28"/>
                                        </p:tgtEl>
                                        <p:attrNameLst>
                                          <p:attrName>ppt_h</p:attrName>
                                        </p:attrNameLst>
                                      </p:cBhvr>
                                      <p:tavLst>
                                        <p:tav tm="0">
                                          <p:val>
                                            <p:fltVal val="0"/>
                                          </p:val>
                                        </p:tav>
                                        <p:tav tm="100000">
                                          <p:val>
                                            <p:strVal val="#ppt_h"/>
                                          </p:val>
                                        </p:tav>
                                      </p:tavLst>
                                    </p:anim>
                                    <p:animEffect transition="in" filter="fade">
                                      <p:cBhvr>
                                        <p:cTn id="215" dur="500"/>
                                        <p:tgtEl>
                                          <p:spTgt spid="28"/>
                                        </p:tgtEl>
                                      </p:cBhvr>
                                    </p:animEffect>
                                  </p:childTnLst>
                                </p:cTn>
                              </p:par>
                            </p:childTnLst>
                          </p:cTn>
                        </p:par>
                      </p:childTnLst>
                    </p:cTn>
                  </p:par>
                  <p:par>
                    <p:cTn id="216" fill="hold">
                      <p:stCondLst>
                        <p:cond delay="indefinite"/>
                      </p:stCondLst>
                      <p:childTnLst>
                        <p:par>
                          <p:cTn id="217" fill="hold">
                            <p:stCondLst>
                              <p:cond delay="0"/>
                            </p:stCondLst>
                            <p:childTnLst>
                              <p:par>
                                <p:cTn id="218" presetID="53" presetClass="entr" presetSubtype="16" fill="hold" grpId="0" nodeType="clickEffect">
                                  <p:stCondLst>
                                    <p:cond delay="0"/>
                                  </p:stCondLst>
                                  <p:childTnLst>
                                    <p:set>
                                      <p:cBhvr>
                                        <p:cTn id="219" dur="1" fill="hold">
                                          <p:stCondLst>
                                            <p:cond delay="0"/>
                                          </p:stCondLst>
                                        </p:cTn>
                                        <p:tgtEl>
                                          <p:spTgt spid="29"/>
                                        </p:tgtEl>
                                        <p:attrNameLst>
                                          <p:attrName>style.visibility</p:attrName>
                                        </p:attrNameLst>
                                      </p:cBhvr>
                                      <p:to>
                                        <p:strVal val="visible"/>
                                      </p:to>
                                    </p:set>
                                    <p:anim calcmode="lin" valueType="num">
                                      <p:cBhvr>
                                        <p:cTn id="220" dur="500" fill="hold"/>
                                        <p:tgtEl>
                                          <p:spTgt spid="29"/>
                                        </p:tgtEl>
                                        <p:attrNameLst>
                                          <p:attrName>ppt_w</p:attrName>
                                        </p:attrNameLst>
                                      </p:cBhvr>
                                      <p:tavLst>
                                        <p:tav tm="0">
                                          <p:val>
                                            <p:fltVal val="0"/>
                                          </p:val>
                                        </p:tav>
                                        <p:tav tm="100000">
                                          <p:val>
                                            <p:strVal val="#ppt_w"/>
                                          </p:val>
                                        </p:tav>
                                      </p:tavLst>
                                    </p:anim>
                                    <p:anim calcmode="lin" valueType="num">
                                      <p:cBhvr>
                                        <p:cTn id="221" dur="500" fill="hold"/>
                                        <p:tgtEl>
                                          <p:spTgt spid="29"/>
                                        </p:tgtEl>
                                        <p:attrNameLst>
                                          <p:attrName>ppt_h</p:attrName>
                                        </p:attrNameLst>
                                      </p:cBhvr>
                                      <p:tavLst>
                                        <p:tav tm="0">
                                          <p:val>
                                            <p:fltVal val="0"/>
                                          </p:val>
                                        </p:tav>
                                        <p:tav tm="100000">
                                          <p:val>
                                            <p:strVal val="#ppt_h"/>
                                          </p:val>
                                        </p:tav>
                                      </p:tavLst>
                                    </p:anim>
                                    <p:animEffect transition="in" filter="fade">
                                      <p:cBhvr>
                                        <p:cTn id="2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9" grpId="0"/>
      <p:bldP spid="9" grpId="1"/>
      <p:bldP spid="11" grpId="0" build="allAtOnce"/>
      <p:bldP spid="13" grpId="0"/>
      <p:bldP spid="13" grpId="1"/>
      <p:bldP spid="15" grpId="0"/>
      <p:bldP spid="15" grpId="1"/>
      <p:bldP spid="17" grpId="0"/>
      <p:bldP spid="17" grpId="1"/>
      <p:bldP spid="19" grpId="0"/>
      <p:bldP spid="19" grpId="1"/>
      <p:bldP spid="22" grpId="0"/>
      <p:bldP spid="22" grpId="1"/>
      <p:bldP spid="24" grpId="0"/>
      <p:bldP spid="24" grpId="1"/>
      <p:bldP spid="27" grpId="0"/>
      <p:bldP spid="27" grpId="1"/>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Resim 3"/>
          <p:cNvPicPr>
            <a:picLocks noChangeAspect="1"/>
          </p:cNvPicPr>
          <p:nvPr/>
        </p:nvPicPr>
        <p:blipFill>
          <a:blip r:embed="rId2" cstate="print"/>
          <a:stretch>
            <a:fillRect/>
          </a:stretch>
        </p:blipFill>
        <p:spPr>
          <a:xfrm>
            <a:off x="0" y="0"/>
            <a:ext cx="12192000" cy="3657600"/>
          </a:xfrm>
          <a:prstGeom prst="rect">
            <a:avLst/>
          </a:prstGeom>
        </p:spPr>
      </p:pic>
      <p:pic>
        <p:nvPicPr>
          <p:cNvPr id="5" name="Resim 4"/>
          <p:cNvPicPr>
            <a:picLocks noChangeAspect="1"/>
          </p:cNvPicPr>
          <p:nvPr/>
        </p:nvPicPr>
        <p:blipFill>
          <a:blip r:embed="rId3" cstate="print"/>
          <a:stretch>
            <a:fillRect/>
          </a:stretch>
        </p:blipFill>
        <p:spPr>
          <a:xfrm>
            <a:off x="0" y="3657600"/>
            <a:ext cx="12192000" cy="3169334"/>
          </a:xfrm>
          <a:prstGeom prst="rect">
            <a:avLst/>
          </a:prstGeom>
        </p:spPr>
      </p:pic>
    </p:spTree>
    <p:extLst>
      <p:ext uri="{BB962C8B-B14F-4D97-AF65-F5344CB8AC3E}">
        <p14:creationId xmlns:p14="http://schemas.microsoft.com/office/powerpoint/2010/main" val="1388543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1" y="0"/>
            <a:ext cx="12125943" cy="3766782"/>
          </a:xfrm>
          <a:prstGeom prst="rect">
            <a:avLst/>
          </a:prstGeom>
        </p:spPr>
      </p:pic>
    </p:spTree>
    <p:extLst>
      <p:ext uri="{BB962C8B-B14F-4D97-AF65-F5344CB8AC3E}">
        <p14:creationId xmlns:p14="http://schemas.microsoft.com/office/powerpoint/2010/main" val="1335053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147133" y="0"/>
            <a:ext cx="11084973" cy="6609886"/>
          </a:xfrm>
          <a:prstGeom prst="rect">
            <a:avLst/>
          </a:prstGeom>
        </p:spPr>
      </p:pic>
    </p:spTree>
    <p:extLst>
      <p:ext uri="{BB962C8B-B14F-4D97-AF65-F5344CB8AC3E}">
        <p14:creationId xmlns:p14="http://schemas.microsoft.com/office/powerpoint/2010/main" val="1200257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4" name="Resim 3"/>
          <p:cNvPicPr>
            <a:picLocks noChangeAspect="1"/>
          </p:cNvPicPr>
          <p:nvPr/>
        </p:nvPicPr>
        <p:blipFill>
          <a:blip r:embed="rId2" cstate="print"/>
          <a:stretch>
            <a:fillRect/>
          </a:stretch>
        </p:blipFill>
        <p:spPr>
          <a:xfrm>
            <a:off x="121719" y="-1"/>
            <a:ext cx="9295236" cy="6757299"/>
          </a:xfrm>
          <a:prstGeom prst="rect">
            <a:avLst/>
          </a:prstGeom>
        </p:spPr>
      </p:pic>
    </p:spTree>
    <p:extLst>
      <p:ext uri="{BB962C8B-B14F-4D97-AF65-F5344CB8AC3E}">
        <p14:creationId xmlns:p14="http://schemas.microsoft.com/office/powerpoint/2010/main" val="1938739857"/>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147</Words>
  <PresentationFormat>Geniş ekran</PresentationFormat>
  <Paragraphs>14</Paragraphs>
  <Slides>11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vt:i4>
      </vt:variant>
    </vt:vector>
  </HeadingPairs>
  <TitlesOfParts>
    <vt:vector size="15" baseType="lpstr">
      <vt:lpstr>Arial</vt:lpstr>
      <vt:lpstr>Calibri</vt:lpstr>
      <vt:lpstr>Calibri Light</vt:lpstr>
      <vt:lpstr>Office Teması</vt:lpstr>
      <vt:lpstr>PowerPoint Sunusu</vt:lpstr>
      <vt:lpstr>PowerPoint Sunusu</vt:lpstr>
      <vt:lpstr>PowerPoint Sunusu</vt:lpstr>
      <vt:lpstr>PowerPoint Sunusu</vt:lpstr>
      <vt:lpstr>Laboratuvardaki maddelerin üzerinde bulunan etiketler bizi tehlikelere karşı uyarır. Bu etiketlerde yer alan sembolleri tanıyalım. Maddelerle çalışırken ve deneyler yaparken gerekli güvenlik önlemlerini almaya özen gösterelim. Aşağıda bu semboller ve sembollerin ifade ettiği anlamlar verilmiştir. Tabloyu inceleyelim.</vt:lpstr>
      <vt:lpstr>PowerPoint Sunusu</vt:lpstr>
      <vt:lpstr>PowerPoint Sunusu</vt:lpstr>
      <vt:lpstr>PowerPoint Sunusu</vt:lpstr>
      <vt:lpstr>PowerPoint Sunusu</vt:lpstr>
      <vt:lpstr>PowerPoint Sunusu</vt:lpstr>
      <vt:lpstr>PowerPoint Sunusu</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2021-01-07T21:56:41Z</dcterms:created>
  <dcterms:modified xsi:type="dcterms:W3CDTF">2021-01-10T08:04:30Z</dcterms:modified>
  <cp:category>https://www.sorubak.com</cp:category>
</cp:coreProperties>
</file>