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312" r:id="rId2"/>
    <p:sldId id="337" r:id="rId3"/>
    <p:sldId id="338" r:id="rId4"/>
    <p:sldId id="339" r:id="rId5"/>
    <p:sldId id="340" r:id="rId6"/>
    <p:sldId id="318" r:id="rId7"/>
    <p:sldId id="319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99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34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125745-3FBF-4F5E-A178-011AF45156C9}" type="datetimeFigureOut">
              <a:rPr lang="tr-TR" smtClean="0"/>
              <a:pPr/>
              <a:t>7.03.2021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A0DCB1-3181-4610-AE7A-D9A649E7579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203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18</a:t>
            </a:fld>
            <a:endParaRPr lang="tr-T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19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21</a:t>
            </a:fld>
            <a:endParaRPr lang="tr-T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22</a:t>
            </a:fld>
            <a:endParaRPr lang="tr-T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23</a:t>
            </a:fld>
            <a:endParaRPr lang="tr-T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24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12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7.03.2021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7.03.2021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7.03.2021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7.03.2021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9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7.03.2021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7.03.2021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7.03.2021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7.03.2021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7.03.2021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8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7.03.2021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7.03.2021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ikdörtgen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7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7.03.2021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/>
          <p:nvPr/>
        </p:nvSpPr>
        <p:spPr>
          <a:xfrm>
            <a:off x="428596" y="3857628"/>
            <a:ext cx="3357586" cy="646331"/>
          </a:xfrm>
          <a:prstGeom prst="rect">
            <a:avLst/>
          </a:prstGeom>
          <a:solidFill>
            <a:srgbClr val="00FF99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Bütün   ekmek 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5500694" y="3786190"/>
            <a:ext cx="3214710" cy="646331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Tam  ekmek </a:t>
            </a:r>
            <a:r>
              <a:rPr lang="tr-TR" sz="36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tr-TR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46780">
            <a:off x="1156438" y="945830"/>
            <a:ext cx="6548041" cy="2602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Dikdörtgen"/>
          <p:cNvSpPr/>
          <p:nvPr/>
        </p:nvSpPr>
        <p:spPr>
          <a:xfrm>
            <a:off x="285720" y="214290"/>
            <a:ext cx="214314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Bütün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 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57147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5214950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928662" y="5357826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1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92919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535782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643042" y="5786454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571736" y="4643446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643174" y="5143512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714612" y="5572140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3929058" y="4000504"/>
            <a:ext cx="15001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ya da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485775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38" name="37 Eksi"/>
          <p:cNvSpPr/>
          <p:nvPr/>
        </p:nvSpPr>
        <p:spPr>
          <a:xfrm>
            <a:off x="4714876" y="5143512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214942" y="5286388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1</a:t>
            </a:r>
          </a:p>
        </p:txBody>
      </p:sp>
      <p:sp>
        <p:nvSpPr>
          <p:cNvPr id="40" name="39 Sağ Ok"/>
          <p:cNvSpPr/>
          <p:nvPr/>
        </p:nvSpPr>
        <p:spPr>
          <a:xfrm>
            <a:off x="5857884" y="5715016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6929454" y="5500702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42" name="41 Sağ Ok"/>
          <p:cNvSpPr/>
          <p:nvPr/>
        </p:nvSpPr>
        <p:spPr>
          <a:xfrm>
            <a:off x="6143636" y="5286388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6929454" y="5000636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de</a:t>
            </a:r>
          </a:p>
        </p:txBody>
      </p:sp>
      <p:sp>
        <p:nvSpPr>
          <p:cNvPr id="45" name="44 Sağ Ok"/>
          <p:cNvSpPr/>
          <p:nvPr/>
        </p:nvSpPr>
        <p:spPr>
          <a:xfrm>
            <a:off x="5929322" y="485776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929454" y="4572008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47" name="46 Dikdörtgen"/>
          <p:cNvSpPr/>
          <p:nvPr/>
        </p:nvSpPr>
        <p:spPr>
          <a:xfrm>
            <a:off x="357158" y="6072206"/>
            <a:ext cx="3357586" cy="58477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 bölü 1  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4857752" y="6072206"/>
            <a:ext cx="3357586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 de 1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6" grpId="0" animBg="1"/>
      <p:bldP spid="10" grpId="0" animBg="1"/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5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47" grpId="0" animBg="1"/>
      <p:bldP spid="3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/>
          <p:nvPr/>
        </p:nvSpPr>
        <p:spPr>
          <a:xfrm>
            <a:off x="428596" y="3857628"/>
            <a:ext cx="3357586" cy="646331"/>
          </a:xfrm>
          <a:prstGeom prst="rect">
            <a:avLst/>
          </a:prstGeom>
          <a:solidFill>
            <a:srgbClr val="00FF99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yarım   karpuz 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5500694" y="3857628"/>
            <a:ext cx="3214710" cy="646331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yarım  karpuz </a:t>
            </a:r>
            <a:r>
              <a:rPr lang="tr-TR" sz="36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tr-TR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285720" y="214290"/>
            <a:ext cx="1928826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yarım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 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57147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5214950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928662" y="5357826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2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92919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535782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643042" y="5786454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571736" y="4643446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643174" y="5143512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714612" y="5572140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iki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485775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38" name="37 Eksi"/>
          <p:cNvSpPr/>
          <p:nvPr/>
        </p:nvSpPr>
        <p:spPr>
          <a:xfrm>
            <a:off x="4714876" y="5143512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214942" y="5286388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2</a:t>
            </a:r>
          </a:p>
        </p:txBody>
      </p:sp>
      <p:sp>
        <p:nvSpPr>
          <p:cNvPr id="40" name="39 Sağ Ok"/>
          <p:cNvSpPr/>
          <p:nvPr/>
        </p:nvSpPr>
        <p:spPr>
          <a:xfrm>
            <a:off x="5857884" y="5715016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6929454" y="5500702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iki</a:t>
            </a:r>
          </a:p>
        </p:txBody>
      </p:sp>
      <p:sp>
        <p:nvSpPr>
          <p:cNvPr id="42" name="41 Sağ Ok"/>
          <p:cNvSpPr/>
          <p:nvPr/>
        </p:nvSpPr>
        <p:spPr>
          <a:xfrm>
            <a:off x="6143636" y="5286388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6929454" y="5072074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de</a:t>
            </a:r>
          </a:p>
        </p:txBody>
      </p:sp>
      <p:sp>
        <p:nvSpPr>
          <p:cNvPr id="45" name="44 Sağ Ok"/>
          <p:cNvSpPr/>
          <p:nvPr/>
        </p:nvSpPr>
        <p:spPr>
          <a:xfrm>
            <a:off x="5857884" y="485776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929454" y="4572008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285728"/>
            <a:ext cx="1914525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142852"/>
            <a:ext cx="19716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31 Dikdörtgen"/>
          <p:cNvSpPr/>
          <p:nvPr/>
        </p:nvSpPr>
        <p:spPr>
          <a:xfrm>
            <a:off x="357158" y="6143644"/>
            <a:ext cx="3357586" cy="5847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 bölü 2  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5000628" y="6072206"/>
            <a:ext cx="3357586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2 de 1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32285E-6 L -0.20886 0.0011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15541E-6 L 0.19132 0.0018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6" grpId="0" animBg="1"/>
      <p:bldP spid="10" grpId="0" animBg="1"/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32" grpId="0" animBg="1"/>
      <p:bldP spid="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/>
          <p:nvPr/>
        </p:nvSpPr>
        <p:spPr>
          <a:xfrm>
            <a:off x="428596" y="3857628"/>
            <a:ext cx="3357586" cy="646331"/>
          </a:xfrm>
          <a:prstGeom prst="rect">
            <a:avLst/>
          </a:prstGeom>
          <a:solidFill>
            <a:srgbClr val="00FF99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çeyrek   ekmek 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5357818" y="3714752"/>
            <a:ext cx="3214710" cy="646331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çeyrek  ekmek </a:t>
            </a:r>
            <a:r>
              <a:rPr lang="tr-TR" sz="36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tr-TR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3643306" y="142852"/>
            <a:ext cx="1643074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çeyrek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 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57147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5214950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928662" y="5357826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4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92919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535782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643042" y="5786454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571736" y="4643446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643174" y="5143512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714612" y="5572140"/>
            <a:ext cx="1285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dört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485775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38" name="37 Eksi"/>
          <p:cNvSpPr/>
          <p:nvPr/>
        </p:nvSpPr>
        <p:spPr>
          <a:xfrm>
            <a:off x="4714876" y="5143512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214942" y="5286388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4</a:t>
            </a:r>
          </a:p>
        </p:txBody>
      </p:sp>
      <p:sp>
        <p:nvSpPr>
          <p:cNvPr id="40" name="39 Sağ Ok"/>
          <p:cNvSpPr/>
          <p:nvPr/>
        </p:nvSpPr>
        <p:spPr>
          <a:xfrm>
            <a:off x="5857884" y="5715016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6929454" y="5500702"/>
            <a:ext cx="13573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dört</a:t>
            </a:r>
          </a:p>
        </p:txBody>
      </p:sp>
      <p:sp>
        <p:nvSpPr>
          <p:cNvPr id="42" name="41 Sağ Ok"/>
          <p:cNvSpPr/>
          <p:nvPr/>
        </p:nvSpPr>
        <p:spPr>
          <a:xfrm>
            <a:off x="6143636" y="5286388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6929454" y="5000636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 err="1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te</a:t>
            </a:r>
            <a:endParaRPr lang="tr-TR" sz="3600" b="1" spc="300" dirty="0">
              <a:ln w="11430" cmpd="sng">
                <a:solidFill>
                  <a:srgbClr val="D34817">
                    <a:tint val="10000"/>
                  </a:srgb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rgbClr val="D34817">
                    <a:satMod val="220000"/>
                    <a:alpha val="35000"/>
                  </a:srgbClr>
                </a:glow>
              </a:effectLst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45" name="44 Sağ Ok"/>
          <p:cNvSpPr/>
          <p:nvPr/>
        </p:nvSpPr>
        <p:spPr>
          <a:xfrm>
            <a:off x="5929322" y="485776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929454" y="4572008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285992"/>
            <a:ext cx="31051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857620" y="2285992"/>
            <a:ext cx="321471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10800000" lon="1200000" rev="10800000"/>
            </a:camera>
            <a:lightRig rig="threePt" dir="t"/>
          </a:scene3d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1214422"/>
            <a:ext cx="306705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1214422"/>
            <a:ext cx="306705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10800000" lon="0" rev="10800000"/>
            </a:camera>
            <a:lightRig rig="threePt" dir="t"/>
          </a:scene3d>
        </p:spPr>
      </p:pic>
      <p:sp>
        <p:nvSpPr>
          <p:cNvPr id="36" name="35 Dikdörtgen"/>
          <p:cNvSpPr/>
          <p:nvPr/>
        </p:nvSpPr>
        <p:spPr>
          <a:xfrm>
            <a:off x="285720" y="1428736"/>
            <a:ext cx="3357586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çeyrek   ekmek  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5286380" y="1500174"/>
            <a:ext cx="3214710" cy="646331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çeyrek  ekmek </a:t>
            </a:r>
            <a:r>
              <a:rPr lang="tr-TR" sz="36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tr-TR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357158" y="6143644"/>
            <a:ext cx="3357586" cy="5847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 bölü 4  </a:t>
            </a:r>
          </a:p>
        </p:txBody>
      </p:sp>
      <p:sp>
        <p:nvSpPr>
          <p:cNvPr id="48" name="47 Dikdörtgen"/>
          <p:cNvSpPr/>
          <p:nvPr/>
        </p:nvSpPr>
        <p:spPr>
          <a:xfrm>
            <a:off x="5000628" y="6072206"/>
            <a:ext cx="3357586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4’ </a:t>
            </a:r>
            <a:r>
              <a:rPr lang="tr-TR" sz="3200" b="1" spc="300" dirty="0" err="1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te</a:t>
            </a:r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 1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35708E-6 L -0.0842 -0.14662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0" y="-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58557E-7 L -0.07847 0.01341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35708E-6 L 0.17031 -0.1572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00" y="-7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7.58557E-7 L 0.18594 0.02382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00" y="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6" grpId="0" animBg="1"/>
      <p:bldP spid="10" grpId="0" animBg="1"/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36" grpId="0" animBg="1"/>
      <p:bldP spid="43" grpId="0" animBg="1"/>
      <p:bldP spid="35" grpId="0" animBg="1"/>
      <p:bldP spid="4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/>
          <p:nvPr/>
        </p:nvSpPr>
        <p:spPr>
          <a:xfrm>
            <a:off x="357158" y="4000504"/>
            <a:ext cx="3357586" cy="584775"/>
          </a:xfrm>
          <a:prstGeom prst="rect">
            <a:avLst/>
          </a:prstGeom>
          <a:solidFill>
            <a:srgbClr val="00FF99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çeyrek   pasta 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5429256" y="4000504"/>
            <a:ext cx="3214710" cy="584775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çeyrek  pasta </a:t>
            </a:r>
            <a:r>
              <a:rPr lang="tr-TR" sz="32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tr-TR" sz="3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3643306" y="142852"/>
            <a:ext cx="1643074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çeyrek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 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57147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5214950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928662" y="5357826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4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92919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535782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643042" y="5786454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571736" y="4643446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643174" y="5143512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714612" y="5572140"/>
            <a:ext cx="1285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dört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485775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38" name="37 Eksi"/>
          <p:cNvSpPr/>
          <p:nvPr/>
        </p:nvSpPr>
        <p:spPr>
          <a:xfrm>
            <a:off x="4714876" y="5214950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214942" y="5357826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4</a:t>
            </a:r>
          </a:p>
        </p:txBody>
      </p:sp>
      <p:sp>
        <p:nvSpPr>
          <p:cNvPr id="40" name="39 Sağ Ok"/>
          <p:cNvSpPr/>
          <p:nvPr/>
        </p:nvSpPr>
        <p:spPr>
          <a:xfrm>
            <a:off x="5857884" y="5715016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6929454" y="5500702"/>
            <a:ext cx="13573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dört</a:t>
            </a:r>
          </a:p>
        </p:txBody>
      </p:sp>
      <p:sp>
        <p:nvSpPr>
          <p:cNvPr id="42" name="41 Sağ Ok"/>
          <p:cNvSpPr/>
          <p:nvPr/>
        </p:nvSpPr>
        <p:spPr>
          <a:xfrm>
            <a:off x="6143636" y="5286388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6929454" y="5000636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 err="1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te</a:t>
            </a:r>
            <a:endParaRPr lang="tr-TR" sz="3600" b="1" spc="300" dirty="0">
              <a:ln w="11430" cmpd="sng">
                <a:solidFill>
                  <a:srgbClr val="D34817">
                    <a:tint val="10000"/>
                  </a:srgb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rgbClr val="D34817">
                    <a:satMod val="220000"/>
                    <a:alpha val="35000"/>
                  </a:srgbClr>
                </a:glow>
              </a:effectLst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45" name="44 Sağ Ok"/>
          <p:cNvSpPr/>
          <p:nvPr/>
        </p:nvSpPr>
        <p:spPr>
          <a:xfrm>
            <a:off x="5929322" y="485776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929454" y="4572008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6" name="35 Dikdörtgen"/>
          <p:cNvSpPr/>
          <p:nvPr/>
        </p:nvSpPr>
        <p:spPr>
          <a:xfrm>
            <a:off x="428596" y="1714488"/>
            <a:ext cx="3000396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çeyrek pasta  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5429256" y="1643050"/>
            <a:ext cx="3214710" cy="584775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çeyrek  pasta </a:t>
            </a:r>
            <a:r>
              <a:rPr lang="tr-TR" sz="32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tr-TR" sz="3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</a:t>
            </a: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857233"/>
            <a:ext cx="450059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85728"/>
            <a:ext cx="200026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214290"/>
            <a:ext cx="1857387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600000" lon="10800000" rev="0"/>
            </a:camera>
            <a:lightRig rig="threePt" dir="t"/>
          </a:scene3d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5" y="2500306"/>
            <a:ext cx="200026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2500306"/>
            <a:ext cx="1857387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600000" lon="10800000" rev="0"/>
            </a:camera>
            <a:lightRig rig="threePt" dir="t"/>
          </a:scene3d>
        </p:spPr>
      </p:pic>
      <p:sp>
        <p:nvSpPr>
          <p:cNvPr id="32" name="31 Dikdörtgen"/>
          <p:cNvSpPr/>
          <p:nvPr/>
        </p:nvSpPr>
        <p:spPr>
          <a:xfrm>
            <a:off x="357158" y="6143644"/>
            <a:ext cx="3357586" cy="5847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 bölü 4  </a:t>
            </a:r>
          </a:p>
        </p:txBody>
      </p:sp>
      <p:sp>
        <p:nvSpPr>
          <p:cNvPr id="50" name="49 Dikdörtgen"/>
          <p:cNvSpPr/>
          <p:nvPr/>
        </p:nvSpPr>
        <p:spPr>
          <a:xfrm>
            <a:off x="5357818" y="6143644"/>
            <a:ext cx="3357586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4’ </a:t>
            </a:r>
            <a:r>
              <a:rPr lang="tr-TR" sz="3200" b="1" spc="300" dirty="0" err="1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te</a:t>
            </a:r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 1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469 0.15741 L 1.66667E-6 -7.40741E-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0" y="-7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53 -0.1257 L -2.22222E-6 1.48148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049 0.09444 L 8.33333E-7 4.44444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0" y="-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132 -0.12593 L 2.22222E-6 1.48148E-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6" grpId="0" animBg="1"/>
      <p:bldP spid="10" grpId="0" animBg="1"/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36" grpId="0" animBg="1"/>
      <p:bldP spid="43" grpId="0" animBg="1"/>
      <p:bldP spid="32" grpId="0" animBg="1"/>
      <p:bldP spid="5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/>
          <p:nvPr/>
        </p:nvSpPr>
        <p:spPr>
          <a:xfrm>
            <a:off x="357158" y="4143380"/>
            <a:ext cx="2643206" cy="461665"/>
          </a:xfrm>
          <a:prstGeom prst="rect">
            <a:avLst/>
          </a:prstGeom>
          <a:solidFill>
            <a:srgbClr val="00FF99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çeyrek   pizza 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5715008" y="4143380"/>
            <a:ext cx="2714644" cy="461665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çeyrek  pizza </a:t>
            </a:r>
            <a:r>
              <a:rPr lang="tr-TR" sz="24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3643306" y="142852"/>
            <a:ext cx="1643074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çeyrek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 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57147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5214950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928662" y="5357826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4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92919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535782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643042" y="5786454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571736" y="4643446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643174" y="5143512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714612" y="5572140"/>
            <a:ext cx="1285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dört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485775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38" name="37 Eksi"/>
          <p:cNvSpPr/>
          <p:nvPr/>
        </p:nvSpPr>
        <p:spPr>
          <a:xfrm>
            <a:off x="4714876" y="5143512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214942" y="5286388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4</a:t>
            </a:r>
          </a:p>
        </p:txBody>
      </p:sp>
      <p:sp>
        <p:nvSpPr>
          <p:cNvPr id="40" name="39 Sağ Ok"/>
          <p:cNvSpPr/>
          <p:nvPr/>
        </p:nvSpPr>
        <p:spPr>
          <a:xfrm>
            <a:off x="5857884" y="5715016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6929454" y="5500702"/>
            <a:ext cx="13573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dört</a:t>
            </a:r>
          </a:p>
        </p:txBody>
      </p:sp>
      <p:sp>
        <p:nvSpPr>
          <p:cNvPr id="42" name="41 Sağ Ok"/>
          <p:cNvSpPr/>
          <p:nvPr/>
        </p:nvSpPr>
        <p:spPr>
          <a:xfrm>
            <a:off x="6143636" y="5286388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6929454" y="5000636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 err="1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te</a:t>
            </a:r>
            <a:endParaRPr lang="tr-TR" sz="3600" b="1" spc="300" dirty="0">
              <a:ln w="11430" cmpd="sng">
                <a:solidFill>
                  <a:srgbClr val="D34817">
                    <a:tint val="10000"/>
                  </a:srgb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rgbClr val="D34817">
                    <a:satMod val="220000"/>
                    <a:alpha val="35000"/>
                  </a:srgbClr>
                </a:glow>
              </a:effectLst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45" name="44 Sağ Ok"/>
          <p:cNvSpPr/>
          <p:nvPr/>
        </p:nvSpPr>
        <p:spPr>
          <a:xfrm>
            <a:off x="5929322" y="485776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929454" y="4572008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6" name="35 Dikdörtgen"/>
          <p:cNvSpPr/>
          <p:nvPr/>
        </p:nvSpPr>
        <p:spPr>
          <a:xfrm>
            <a:off x="428596" y="1928802"/>
            <a:ext cx="2500330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çeyrek pizza  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5786446" y="1928802"/>
            <a:ext cx="2571768" cy="461665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çeyrek  pizza </a:t>
            </a:r>
            <a:r>
              <a:rPr lang="tr-TR" sz="24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642918"/>
            <a:ext cx="1695449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2214554"/>
            <a:ext cx="1638299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642918"/>
            <a:ext cx="1714512" cy="1571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2214554"/>
            <a:ext cx="1714511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31 Dikdörtgen"/>
          <p:cNvSpPr/>
          <p:nvPr/>
        </p:nvSpPr>
        <p:spPr>
          <a:xfrm>
            <a:off x="357158" y="6143644"/>
            <a:ext cx="3357586" cy="5847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 bölü 4  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4929190" y="6072206"/>
            <a:ext cx="3357586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 4’ </a:t>
            </a:r>
            <a:r>
              <a:rPr lang="tr-TR" sz="3200" b="1" spc="300" dirty="0" err="1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te</a:t>
            </a:r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 1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6.10546E-7 L -0.22014 -0.0548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0" y="-28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16374E-6 L -0.21702 0.03631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00" y="18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6.10546E-7 L 0.16614 -0.05481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0" y="-28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3.16374E-6 L 0.15833 0.0363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0" y="1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6" grpId="0" animBg="1"/>
      <p:bldP spid="10" grpId="0" animBg="1"/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36" grpId="0" animBg="1"/>
      <p:bldP spid="43" grpId="0" animBg="1"/>
      <p:bldP spid="32" grpId="0" animBg="1"/>
      <p:bldP spid="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Dikdörtgen"/>
          <p:cNvSpPr/>
          <p:nvPr/>
        </p:nvSpPr>
        <p:spPr>
          <a:xfrm>
            <a:off x="500034" y="385762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4572008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928662" y="4857760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2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14338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464344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643042" y="5143512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428860" y="3929066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571736" y="4429132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643174" y="5000636"/>
            <a:ext cx="9286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iki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5214942" y="385762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38" name="37 Eksi"/>
          <p:cNvSpPr/>
          <p:nvPr/>
        </p:nvSpPr>
        <p:spPr>
          <a:xfrm>
            <a:off x="5214942" y="4572008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643570" y="4857760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2</a:t>
            </a:r>
          </a:p>
        </p:txBody>
      </p:sp>
      <p:sp>
        <p:nvSpPr>
          <p:cNvPr id="40" name="39 Sağ Ok"/>
          <p:cNvSpPr/>
          <p:nvPr/>
        </p:nvSpPr>
        <p:spPr>
          <a:xfrm>
            <a:off x="6429388" y="521495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7358082" y="5000636"/>
            <a:ext cx="9286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iki</a:t>
            </a:r>
          </a:p>
        </p:txBody>
      </p:sp>
      <p:sp>
        <p:nvSpPr>
          <p:cNvPr id="42" name="41 Sağ Ok"/>
          <p:cNvSpPr/>
          <p:nvPr/>
        </p:nvSpPr>
        <p:spPr>
          <a:xfrm>
            <a:off x="6643702" y="464344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7358082" y="4429132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de</a:t>
            </a:r>
          </a:p>
        </p:txBody>
      </p:sp>
      <p:sp>
        <p:nvSpPr>
          <p:cNvPr id="45" name="44 Sağ Ok"/>
          <p:cNvSpPr/>
          <p:nvPr/>
        </p:nvSpPr>
        <p:spPr>
          <a:xfrm>
            <a:off x="6286512" y="421481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7286644" y="3929066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357166"/>
            <a:ext cx="616364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21 Dikdörtgen"/>
          <p:cNvSpPr/>
          <p:nvPr/>
        </p:nvSpPr>
        <p:spPr>
          <a:xfrm>
            <a:off x="285720" y="5929330"/>
            <a:ext cx="3357586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 bölü 2  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5143504" y="5929330"/>
            <a:ext cx="3357586" cy="5847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 2 de 1 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285720" y="3214686"/>
            <a:ext cx="3714776" cy="584775"/>
          </a:xfrm>
          <a:prstGeom prst="rect">
            <a:avLst/>
          </a:prstGeom>
          <a:solidFill>
            <a:srgbClr val="00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Üstten okunuşu  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5000628" y="3214686"/>
            <a:ext cx="3714776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Alttan okunuşu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22" grpId="0" animBg="1"/>
      <p:bldP spid="25" grpId="0" animBg="1"/>
      <p:bldP spid="26" grpId="0" animBg="1"/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Dikdörtgen"/>
          <p:cNvSpPr/>
          <p:nvPr/>
        </p:nvSpPr>
        <p:spPr>
          <a:xfrm>
            <a:off x="500034" y="385762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4572008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928662" y="4857760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4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14338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464344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643042" y="5143512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428860" y="3929066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571736" y="4429132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643174" y="5000636"/>
            <a:ext cx="1285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dört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5214942" y="385762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38" name="37 Eksi"/>
          <p:cNvSpPr/>
          <p:nvPr/>
        </p:nvSpPr>
        <p:spPr>
          <a:xfrm>
            <a:off x="5214942" y="4572008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643570" y="4857760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4</a:t>
            </a:r>
          </a:p>
        </p:txBody>
      </p:sp>
      <p:sp>
        <p:nvSpPr>
          <p:cNvPr id="40" name="39 Sağ Ok"/>
          <p:cNvSpPr/>
          <p:nvPr/>
        </p:nvSpPr>
        <p:spPr>
          <a:xfrm>
            <a:off x="6429388" y="521495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7358082" y="5000636"/>
            <a:ext cx="13573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dört</a:t>
            </a:r>
          </a:p>
        </p:txBody>
      </p:sp>
      <p:sp>
        <p:nvSpPr>
          <p:cNvPr id="42" name="41 Sağ Ok"/>
          <p:cNvSpPr/>
          <p:nvPr/>
        </p:nvSpPr>
        <p:spPr>
          <a:xfrm>
            <a:off x="6643702" y="464344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7358082" y="4429132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 err="1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te</a:t>
            </a:r>
            <a:endParaRPr lang="tr-TR" sz="3600" b="1" spc="300" dirty="0">
              <a:ln w="11430" cmpd="sng">
                <a:solidFill>
                  <a:srgbClr val="D34817">
                    <a:tint val="10000"/>
                  </a:srgb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rgbClr val="D34817">
                    <a:satMod val="220000"/>
                    <a:alpha val="35000"/>
                  </a:srgbClr>
                </a:glow>
              </a:effectLst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45" name="44 Sağ Ok"/>
          <p:cNvSpPr/>
          <p:nvPr/>
        </p:nvSpPr>
        <p:spPr>
          <a:xfrm>
            <a:off x="6286512" y="421481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7286644" y="3929066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285720" y="5929330"/>
            <a:ext cx="3357586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 bölü 4  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5143504" y="5929330"/>
            <a:ext cx="3357586" cy="5847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 4 </a:t>
            </a:r>
            <a:r>
              <a:rPr lang="tr-TR" sz="3200" b="1" spc="300" dirty="0" err="1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te</a:t>
            </a:r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 1 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285720" y="3214686"/>
            <a:ext cx="3714776" cy="5847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Üstten okunuşu  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5000628" y="3214686"/>
            <a:ext cx="3714776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Alttan okunuşu  </a:t>
            </a: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14290"/>
            <a:ext cx="6869349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22" grpId="0" animBg="1"/>
      <p:bldP spid="25" grpId="0" animBg="1"/>
      <p:bldP spid="26" grpId="0" animBg="1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Dikdörtgen"/>
          <p:cNvSpPr/>
          <p:nvPr/>
        </p:nvSpPr>
        <p:spPr>
          <a:xfrm>
            <a:off x="500034" y="385762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4572008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928662" y="4857760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3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14338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4714884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643042" y="5143512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428860" y="3929066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571736" y="4429132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643174" y="5000636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üç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5214942" y="385762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38" name="37 Eksi"/>
          <p:cNvSpPr/>
          <p:nvPr/>
        </p:nvSpPr>
        <p:spPr>
          <a:xfrm>
            <a:off x="5214942" y="4572008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643570" y="4857760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3</a:t>
            </a:r>
          </a:p>
        </p:txBody>
      </p:sp>
      <p:sp>
        <p:nvSpPr>
          <p:cNvPr id="40" name="39 Sağ Ok"/>
          <p:cNvSpPr/>
          <p:nvPr/>
        </p:nvSpPr>
        <p:spPr>
          <a:xfrm>
            <a:off x="6429388" y="521495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7358082" y="5000636"/>
            <a:ext cx="1143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üç</a:t>
            </a:r>
          </a:p>
        </p:txBody>
      </p:sp>
      <p:sp>
        <p:nvSpPr>
          <p:cNvPr id="42" name="41 Sağ Ok"/>
          <p:cNvSpPr/>
          <p:nvPr/>
        </p:nvSpPr>
        <p:spPr>
          <a:xfrm>
            <a:off x="6572264" y="464344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7358082" y="4429132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 err="1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te</a:t>
            </a:r>
            <a:endParaRPr lang="tr-TR" sz="3600" b="1" spc="300" dirty="0">
              <a:ln w="11430" cmpd="sng">
                <a:solidFill>
                  <a:srgbClr val="D34817">
                    <a:tint val="10000"/>
                  </a:srgb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rgbClr val="D34817">
                    <a:satMod val="220000"/>
                    <a:alpha val="35000"/>
                  </a:srgbClr>
                </a:glow>
              </a:effectLst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45" name="44 Sağ Ok"/>
          <p:cNvSpPr/>
          <p:nvPr/>
        </p:nvSpPr>
        <p:spPr>
          <a:xfrm>
            <a:off x="6286512" y="421481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7286644" y="3929066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285720" y="5929330"/>
            <a:ext cx="3357586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 bölü 3  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5143504" y="5929330"/>
            <a:ext cx="3357586" cy="5847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 3’ </a:t>
            </a:r>
            <a:r>
              <a:rPr lang="tr-TR" sz="3200" b="1" spc="300" dirty="0" err="1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te</a:t>
            </a:r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 1 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285720" y="3214686"/>
            <a:ext cx="3714776" cy="5847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Üstten okunuşu  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5000628" y="3214686"/>
            <a:ext cx="3714776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Alttan okunuşu  </a:t>
            </a: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357166"/>
            <a:ext cx="685804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22" grpId="0" animBg="1"/>
      <p:bldP spid="25" grpId="0" animBg="1"/>
      <p:bldP spid="26" grpId="0" animBg="1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Dikdörtgen"/>
          <p:cNvSpPr/>
          <p:nvPr/>
        </p:nvSpPr>
        <p:spPr>
          <a:xfrm>
            <a:off x="500034" y="385762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4572008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928662" y="4857760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5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14338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4714884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643042" y="5143512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428860" y="3929066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571736" y="4429132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643174" y="5000636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beş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5214942" y="385762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38" name="37 Eksi"/>
          <p:cNvSpPr/>
          <p:nvPr/>
        </p:nvSpPr>
        <p:spPr>
          <a:xfrm>
            <a:off x="5214942" y="4572008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643570" y="4857760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5</a:t>
            </a:r>
          </a:p>
        </p:txBody>
      </p:sp>
      <p:sp>
        <p:nvSpPr>
          <p:cNvPr id="40" name="39 Sağ Ok"/>
          <p:cNvSpPr/>
          <p:nvPr/>
        </p:nvSpPr>
        <p:spPr>
          <a:xfrm>
            <a:off x="6429388" y="521495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7358082" y="5000636"/>
            <a:ext cx="1143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beş</a:t>
            </a:r>
          </a:p>
        </p:txBody>
      </p:sp>
      <p:sp>
        <p:nvSpPr>
          <p:cNvPr id="42" name="41 Sağ Ok"/>
          <p:cNvSpPr/>
          <p:nvPr/>
        </p:nvSpPr>
        <p:spPr>
          <a:xfrm>
            <a:off x="6572264" y="464344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7358082" y="4429132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 err="1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te</a:t>
            </a:r>
            <a:endParaRPr lang="tr-TR" sz="3600" b="1" spc="300" dirty="0">
              <a:ln w="11430" cmpd="sng">
                <a:solidFill>
                  <a:srgbClr val="D34817">
                    <a:tint val="10000"/>
                  </a:srgb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rgbClr val="D34817">
                    <a:satMod val="220000"/>
                    <a:alpha val="35000"/>
                  </a:srgbClr>
                </a:glow>
              </a:effectLst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45" name="44 Sağ Ok"/>
          <p:cNvSpPr/>
          <p:nvPr/>
        </p:nvSpPr>
        <p:spPr>
          <a:xfrm>
            <a:off x="6286512" y="421481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7286644" y="3929066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285720" y="5929330"/>
            <a:ext cx="3357586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 bölü 5  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5143504" y="5929330"/>
            <a:ext cx="3357586" cy="5847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 5’ </a:t>
            </a:r>
            <a:r>
              <a:rPr lang="tr-TR" sz="3200" b="1" spc="300" dirty="0" err="1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te</a:t>
            </a:r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 1 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285720" y="3214686"/>
            <a:ext cx="3714776" cy="5847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Üstten okunuşu  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5000628" y="3214686"/>
            <a:ext cx="3714776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Alttan okunuşu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57166"/>
            <a:ext cx="743902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22" grpId="0" animBg="1"/>
      <p:bldP spid="25" grpId="0" animBg="1"/>
      <p:bldP spid="26" grpId="0" animBg="1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Dikdörtgen"/>
          <p:cNvSpPr/>
          <p:nvPr/>
        </p:nvSpPr>
        <p:spPr>
          <a:xfrm>
            <a:off x="500034" y="385762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4572008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500034" y="4857760"/>
            <a:ext cx="1250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10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14338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4714884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643042" y="5143512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428860" y="3929066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571736" y="4429132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643174" y="5000636"/>
            <a:ext cx="9286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on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5214942" y="385762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38" name="37 Eksi"/>
          <p:cNvSpPr/>
          <p:nvPr/>
        </p:nvSpPr>
        <p:spPr>
          <a:xfrm>
            <a:off x="5214942" y="4572008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357818" y="4857760"/>
            <a:ext cx="11079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10</a:t>
            </a:r>
          </a:p>
        </p:txBody>
      </p:sp>
      <p:sp>
        <p:nvSpPr>
          <p:cNvPr id="40" name="39 Sağ Ok"/>
          <p:cNvSpPr/>
          <p:nvPr/>
        </p:nvSpPr>
        <p:spPr>
          <a:xfrm>
            <a:off x="6429388" y="521495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7358082" y="5000636"/>
            <a:ext cx="9286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on</a:t>
            </a:r>
          </a:p>
        </p:txBody>
      </p:sp>
      <p:sp>
        <p:nvSpPr>
          <p:cNvPr id="42" name="41 Sağ Ok"/>
          <p:cNvSpPr/>
          <p:nvPr/>
        </p:nvSpPr>
        <p:spPr>
          <a:xfrm>
            <a:off x="6572264" y="464344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7358082" y="4429132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da</a:t>
            </a:r>
          </a:p>
        </p:txBody>
      </p:sp>
      <p:sp>
        <p:nvSpPr>
          <p:cNvPr id="45" name="44 Sağ Ok"/>
          <p:cNvSpPr/>
          <p:nvPr/>
        </p:nvSpPr>
        <p:spPr>
          <a:xfrm>
            <a:off x="6286512" y="421481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7286644" y="3929066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285720" y="5929330"/>
            <a:ext cx="3357586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 bölü 10  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5143504" y="5929330"/>
            <a:ext cx="3357586" cy="5847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 10 da 1 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285720" y="3214686"/>
            <a:ext cx="3714776" cy="5847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Üstten okunuşu  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5000628" y="3214686"/>
            <a:ext cx="3714776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Alttan okunuşu  </a:t>
            </a: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85728"/>
            <a:ext cx="7456487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22" grpId="0" animBg="1"/>
      <p:bldP spid="25" grpId="0" animBg="1"/>
      <p:bldP spid="26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Dikdörtgen"/>
          <p:cNvSpPr/>
          <p:nvPr/>
        </p:nvSpPr>
        <p:spPr>
          <a:xfrm>
            <a:off x="500034" y="385762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2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4572008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500034" y="4857760"/>
            <a:ext cx="1250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2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14338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4714884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643042" y="5143512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428860" y="3929066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iki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571736" y="4429132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643174" y="5000636"/>
            <a:ext cx="9286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iki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5214942" y="385762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2</a:t>
            </a:r>
          </a:p>
        </p:txBody>
      </p:sp>
      <p:sp>
        <p:nvSpPr>
          <p:cNvPr id="38" name="37 Eksi"/>
          <p:cNvSpPr/>
          <p:nvPr/>
        </p:nvSpPr>
        <p:spPr>
          <a:xfrm>
            <a:off x="5214942" y="4572008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500694" y="4857760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2</a:t>
            </a:r>
          </a:p>
        </p:txBody>
      </p:sp>
      <p:sp>
        <p:nvSpPr>
          <p:cNvPr id="40" name="39 Sağ Ok"/>
          <p:cNvSpPr/>
          <p:nvPr/>
        </p:nvSpPr>
        <p:spPr>
          <a:xfrm>
            <a:off x="6429388" y="521495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7358082" y="5000636"/>
            <a:ext cx="9286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iki</a:t>
            </a:r>
          </a:p>
        </p:txBody>
      </p:sp>
      <p:sp>
        <p:nvSpPr>
          <p:cNvPr id="42" name="41 Sağ Ok"/>
          <p:cNvSpPr/>
          <p:nvPr/>
        </p:nvSpPr>
        <p:spPr>
          <a:xfrm>
            <a:off x="6572264" y="464344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7358082" y="4429132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de</a:t>
            </a:r>
          </a:p>
        </p:txBody>
      </p:sp>
      <p:sp>
        <p:nvSpPr>
          <p:cNvPr id="45" name="44 Sağ Ok"/>
          <p:cNvSpPr/>
          <p:nvPr/>
        </p:nvSpPr>
        <p:spPr>
          <a:xfrm>
            <a:off x="6286512" y="421481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7286644" y="3929066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iki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285720" y="5929330"/>
            <a:ext cx="3357586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2 bölü 2  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5143504" y="5929330"/>
            <a:ext cx="3357586" cy="5847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 2 de 2 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285720" y="3214686"/>
            <a:ext cx="3714776" cy="584775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Üstten okunuşu  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5000628" y="3214686"/>
            <a:ext cx="3714776" cy="58477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Alttan okunuşu  </a:t>
            </a: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357166"/>
            <a:ext cx="58864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22" grpId="0" animBg="1"/>
      <p:bldP spid="25" grpId="0" animBg="1"/>
      <p:bldP spid="26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/>
          <p:nvPr/>
        </p:nvSpPr>
        <p:spPr>
          <a:xfrm>
            <a:off x="428596" y="3857628"/>
            <a:ext cx="3357586" cy="646331"/>
          </a:xfrm>
          <a:prstGeom prst="rect">
            <a:avLst/>
          </a:prstGeom>
          <a:solidFill>
            <a:srgbClr val="00FF99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Bütün   pasta 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5500694" y="3786190"/>
            <a:ext cx="3214710" cy="646331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Tam  pasta </a:t>
            </a:r>
            <a:r>
              <a:rPr lang="tr-TR" sz="36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tr-TR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285720" y="214290"/>
            <a:ext cx="214314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Bütün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 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57147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5214950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928662" y="5357826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1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92919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535782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643042" y="5786454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571736" y="4643446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643174" y="5143512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714612" y="5572140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3929058" y="4000504"/>
            <a:ext cx="15001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ya da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485775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38" name="37 Eksi"/>
          <p:cNvSpPr/>
          <p:nvPr/>
        </p:nvSpPr>
        <p:spPr>
          <a:xfrm>
            <a:off x="4714876" y="5143512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214942" y="5286388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1</a:t>
            </a:r>
          </a:p>
        </p:txBody>
      </p:sp>
      <p:sp>
        <p:nvSpPr>
          <p:cNvPr id="40" name="39 Sağ Ok"/>
          <p:cNvSpPr/>
          <p:nvPr/>
        </p:nvSpPr>
        <p:spPr>
          <a:xfrm>
            <a:off x="5857884" y="5715016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6929454" y="5500702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42" name="41 Sağ Ok"/>
          <p:cNvSpPr/>
          <p:nvPr/>
        </p:nvSpPr>
        <p:spPr>
          <a:xfrm>
            <a:off x="6143636" y="5286388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6929454" y="5000636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de</a:t>
            </a:r>
          </a:p>
        </p:txBody>
      </p:sp>
      <p:sp>
        <p:nvSpPr>
          <p:cNvPr id="45" name="44 Sağ Ok"/>
          <p:cNvSpPr/>
          <p:nvPr/>
        </p:nvSpPr>
        <p:spPr>
          <a:xfrm>
            <a:off x="5929322" y="485776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929454" y="4572008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47" name="46 Dikdörtgen"/>
          <p:cNvSpPr/>
          <p:nvPr/>
        </p:nvSpPr>
        <p:spPr>
          <a:xfrm>
            <a:off x="357158" y="6072206"/>
            <a:ext cx="3357586" cy="5847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 bölü 1  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4857752" y="6072206"/>
            <a:ext cx="3357586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 de 1  </a:t>
            </a: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500042"/>
            <a:ext cx="4500594" cy="3000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6" grpId="0" animBg="1"/>
      <p:bldP spid="10" grpId="0" animBg="1"/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5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47" grpId="0" animBg="1"/>
      <p:bldP spid="3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Dikdörtgen"/>
          <p:cNvSpPr/>
          <p:nvPr/>
        </p:nvSpPr>
        <p:spPr>
          <a:xfrm>
            <a:off x="500034" y="385762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3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4572008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500034" y="4857760"/>
            <a:ext cx="1250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4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14338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4714884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643042" y="5143512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428860" y="3929066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üç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571736" y="4429132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643174" y="5000636"/>
            <a:ext cx="1285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dört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5214942" y="385762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3</a:t>
            </a:r>
          </a:p>
        </p:txBody>
      </p:sp>
      <p:sp>
        <p:nvSpPr>
          <p:cNvPr id="38" name="37 Eksi"/>
          <p:cNvSpPr/>
          <p:nvPr/>
        </p:nvSpPr>
        <p:spPr>
          <a:xfrm>
            <a:off x="5214942" y="4572008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572132" y="4857760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4</a:t>
            </a:r>
          </a:p>
        </p:txBody>
      </p:sp>
      <p:sp>
        <p:nvSpPr>
          <p:cNvPr id="40" name="39 Sağ Ok"/>
          <p:cNvSpPr/>
          <p:nvPr/>
        </p:nvSpPr>
        <p:spPr>
          <a:xfrm>
            <a:off x="6429388" y="521495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7358082" y="5000636"/>
            <a:ext cx="13573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dört</a:t>
            </a:r>
          </a:p>
        </p:txBody>
      </p:sp>
      <p:sp>
        <p:nvSpPr>
          <p:cNvPr id="42" name="41 Sağ Ok"/>
          <p:cNvSpPr/>
          <p:nvPr/>
        </p:nvSpPr>
        <p:spPr>
          <a:xfrm>
            <a:off x="6572264" y="464344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7358082" y="4429132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 err="1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te</a:t>
            </a:r>
            <a:endParaRPr lang="tr-TR" sz="3600" b="1" spc="300" dirty="0">
              <a:ln w="11430" cmpd="sng">
                <a:solidFill>
                  <a:srgbClr val="D34817">
                    <a:tint val="10000"/>
                  </a:srgb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rgbClr val="D34817">
                    <a:satMod val="220000"/>
                    <a:alpha val="35000"/>
                  </a:srgbClr>
                </a:glow>
              </a:effectLst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45" name="44 Sağ Ok"/>
          <p:cNvSpPr/>
          <p:nvPr/>
        </p:nvSpPr>
        <p:spPr>
          <a:xfrm>
            <a:off x="6286512" y="421481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7286644" y="3929066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üç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285720" y="5929330"/>
            <a:ext cx="3357586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3 bölü 4  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5143504" y="5929330"/>
            <a:ext cx="3357586" cy="5847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 4’ </a:t>
            </a:r>
            <a:r>
              <a:rPr lang="tr-TR" sz="3200" b="1" spc="300" dirty="0" err="1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te</a:t>
            </a:r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 3 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285720" y="3214686"/>
            <a:ext cx="3714776" cy="584775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Üstten okunuşu  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5000628" y="3214686"/>
            <a:ext cx="3714776" cy="584775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Alttan okunuşu  </a:t>
            </a: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85728"/>
            <a:ext cx="6865937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22" grpId="0" animBg="1"/>
      <p:bldP spid="25" grpId="0" animBg="1"/>
      <p:bldP spid="26" grpId="0" animBg="1"/>
      <p:bldP spid="3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Dikdörtgen"/>
          <p:cNvSpPr/>
          <p:nvPr/>
        </p:nvSpPr>
        <p:spPr>
          <a:xfrm>
            <a:off x="500034" y="385762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2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4572008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500034" y="4857760"/>
            <a:ext cx="1250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3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14338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4714884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643042" y="5143512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428860" y="3929066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iki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571736" y="4429132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643174" y="5000636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üç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5214942" y="385762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2</a:t>
            </a:r>
          </a:p>
        </p:txBody>
      </p:sp>
      <p:sp>
        <p:nvSpPr>
          <p:cNvPr id="38" name="37 Eksi"/>
          <p:cNvSpPr/>
          <p:nvPr/>
        </p:nvSpPr>
        <p:spPr>
          <a:xfrm>
            <a:off x="5214942" y="4572008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572132" y="4857760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3</a:t>
            </a:r>
          </a:p>
        </p:txBody>
      </p:sp>
      <p:sp>
        <p:nvSpPr>
          <p:cNvPr id="40" name="39 Sağ Ok"/>
          <p:cNvSpPr/>
          <p:nvPr/>
        </p:nvSpPr>
        <p:spPr>
          <a:xfrm>
            <a:off x="6429388" y="521495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7358082" y="5000636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üç</a:t>
            </a:r>
          </a:p>
        </p:txBody>
      </p:sp>
      <p:sp>
        <p:nvSpPr>
          <p:cNvPr id="42" name="41 Sağ Ok"/>
          <p:cNvSpPr/>
          <p:nvPr/>
        </p:nvSpPr>
        <p:spPr>
          <a:xfrm>
            <a:off x="6572264" y="464344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7358082" y="4429132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 err="1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te</a:t>
            </a:r>
            <a:endParaRPr lang="tr-TR" sz="3600" b="1" spc="300" dirty="0">
              <a:ln w="11430" cmpd="sng">
                <a:solidFill>
                  <a:srgbClr val="D34817">
                    <a:tint val="10000"/>
                  </a:srgb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rgbClr val="D34817">
                    <a:satMod val="220000"/>
                    <a:alpha val="35000"/>
                  </a:srgbClr>
                </a:glow>
              </a:effectLst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45" name="44 Sağ Ok"/>
          <p:cNvSpPr/>
          <p:nvPr/>
        </p:nvSpPr>
        <p:spPr>
          <a:xfrm>
            <a:off x="6286512" y="421481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7286644" y="3929066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iki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285720" y="5929330"/>
            <a:ext cx="3357586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2 bölü 3  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5143504" y="5929330"/>
            <a:ext cx="3357586" cy="5847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 3’ </a:t>
            </a:r>
            <a:r>
              <a:rPr lang="tr-TR" sz="3200" b="1" spc="300" dirty="0" err="1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te</a:t>
            </a:r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 2 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285720" y="3214686"/>
            <a:ext cx="3714776" cy="584775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Üstten okunuşu  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5000628" y="3214686"/>
            <a:ext cx="3714776" cy="5847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Alttan okunuşu  </a:t>
            </a: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8604"/>
            <a:ext cx="6799263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22" grpId="0" animBg="1"/>
      <p:bldP spid="25" grpId="0" animBg="1"/>
      <p:bldP spid="26" grpId="0" animBg="1"/>
      <p:bldP spid="3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Dikdörtgen"/>
          <p:cNvSpPr/>
          <p:nvPr/>
        </p:nvSpPr>
        <p:spPr>
          <a:xfrm>
            <a:off x="500034" y="385762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3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4572008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500034" y="4857760"/>
            <a:ext cx="1250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5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14338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4714884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643042" y="5143512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428860" y="3929066"/>
            <a:ext cx="1285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üç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571736" y="4429132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643174" y="5000636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beş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5214942" y="385762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3</a:t>
            </a:r>
          </a:p>
        </p:txBody>
      </p:sp>
      <p:sp>
        <p:nvSpPr>
          <p:cNvPr id="38" name="37 Eksi"/>
          <p:cNvSpPr/>
          <p:nvPr/>
        </p:nvSpPr>
        <p:spPr>
          <a:xfrm>
            <a:off x="5214942" y="4572008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572132" y="4857760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5</a:t>
            </a:r>
          </a:p>
        </p:txBody>
      </p:sp>
      <p:sp>
        <p:nvSpPr>
          <p:cNvPr id="40" name="39 Sağ Ok"/>
          <p:cNvSpPr/>
          <p:nvPr/>
        </p:nvSpPr>
        <p:spPr>
          <a:xfrm>
            <a:off x="6429388" y="521495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7358082" y="5000636"/>
            <a:ext cx="1143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beş</a:t>
            </a:r>
          </a:p>
        </p:txBody>
      </p:sp>
      <p:sp>
        <p:nvSpPr>
          <p:cNvPr id="42" name="41 Sağ Ok"/>
          <p:cNvSpPr/>
          <p:nvPr/>
        </p:nvSpPr>
        <p:spPr>
          <a:xfrm>
            <a:off x="6572264" y="464344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7358082" y="4429132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 err="1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te</a:t>
            </a:r>
            <a:endParaRPr lang="tr-TR" sz="3600" b="1" spc="300" dirty="0">
              <a:ln w="11430" cmpd="sng">
                <a:solidFill>
                  <a:srgbClr val="D34817">
                    <a:tint val="10000"/>
                  </a:srgb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rgbClr val="D34817">
                    <a:satMod val="220000"/>
                    <a:alpha val="35000"/>
                  </a:srgbClr>
                </a:glow>
              </a:effectLst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45" name="44 Sağ Ok"/>
          <p:cNvSpPr/>
          <p:nvPr/>
        </p:nvSpPr>
        <p:spPr>
          <a:xfrm>
            <a:off x="6286512" y="421481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7286644" y="3929066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üç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285720" y="5929330"/>
            <a:ext cx="3357586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3 bölü 5  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5143504" y="5929330"/>
            <a:ext cx="3357586" cy="5847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 5’ </a:t>
            </a:r>
            <a:r>
              <a:rPr lang="tr-TR" sz="3200" b="1" spc="300" dirty="0" err="1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te</a:t>
            </a:r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 3 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285720" y="3214686"/>
            <a:ext cx="3714776" cy="584775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Üstten okunuşu  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5000628" y="3214686"/>
            <a:ext cx="3714776" cy="58477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Alttan okunuşu  </a:t>
            </a: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57166"/>
            <a:ext cx="7627937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22" grpId="0" animBg="1"/>
      <p:bldP spid="25" grpId="0" animBg="1"/>
      <p:bldP spid="26" grpId="0" animBg="1"/>
      <p:bldP spid="3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Dikdörtgen"/>
          <p:cNvSpPr/>
          <p:nvPr/>
        </p:nvSpPr>
        <p:spPr>
          <a:xfrm>
            <a:off x="500034" y="385762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2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4572008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500034" y="4857760"/>
            <a:ext cx="1250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4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14338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4714884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643042" y="5143512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428860" y="3929066"/>
            <a:ext cx="1285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iki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571736" y="4429132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643174" y="5000636"/>
            <a:ext cx="13573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dört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5214942" y="385762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2</a:t>
            </a:r>
          </a:p>
        </p:txBody>
      </p:sp>
      <p:sp>
        <p:nvSpPr>
          <p:cNvPr id="38" name="37 Eksi"/>
          <p:cNvSpPr/>
          <p:nvPr/>
        </p:nvSpPr>
        <p:spPr>
          <a:xfrm>
            <a:off x="5214942" y="4572008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572132" y="4857760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4</a:t>
            </a:r>
          </a:p>
        </p:txBody>
      </p:sp>
      <p:sp>
        <p:nvSpPr>
          <p:cNvPr id="40" name="39 Sağ Ok"/>
          <p:cNvSpPr/>
          <p:nvPr/>
        </p:nvSpPr>
        <p:spPr>
          <a:xfrm>
            <a:off x="6429388" y="521495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7358082" y="5000636"/>
            <a:ext cx="1285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dört</a:t>
            </a:r>
          </a:p>
        </p:txBody>
      </p:sp>
      <p:sp>
        <p:nvSpPr>
          <p:cNvPr id="42" name="41 Sağ Ok"/>
          <p:cNvSpPr/>
          <p:nvPr/>
        </p:nvSpPr>
        <p:spPr>
          <a:xfrm>
            <a:off x="6572264" y="464344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7358082" y="4429132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 err="1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te</a:t>
            </a:r>
            <a:endParaRPr lang="tr-TR" sz="3600" b="1" spc="300" dirty="0">
              <a:ln w="11430" cmpd="sng">
                <a:solidFill>
                  <a:srgbClr val="D34817">
                    <a:tint val="10000"/>
                  </a:srgb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rgbClr val="D34817">
                    <a:satMod val="220000"/>
                    <a:alpha val="35000"/>
                  </a:srgbClr>
                </a:glow>
              </a:effectLst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45" name="44 Sağ Ok"/>
          <p:cNvSpPr/>
          <p:nvPr/>
        </p:nvSpPr>
        <p:spPr>
          <a:xfrm>
            <a:off x="6286512" y="421481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7286644" y="3929066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iki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285720" y="5929330"/>
            <a:ext cx="3357586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2 bölü 4  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5143504" y="5929330"/>
            <a:ext cx="3357586" cy="5847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 4’ </a:t>
            </a:r>
            <a:r>
              <a:rPr lang="tr-TR" sz="3200" b="1" spc="300" dirty="0" err="1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te</a:t>
            </a:r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 2 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285720" y="3214686"/>
            <a:ext cx="3714776" cy="584775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Üstten okunuşu  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5000628" y="3214686"/>
            <a:ext cx="3714776" cy="584775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Alttan okunuşu  </a:t>
            </a: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214290"/>
            <a:ext cx="6846887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22" grpId="0" animBg="1"/>
      <p:bldP spid="25" grpId="0" animBg="1"/>
      <p:bldP spid="26" grpId="0" animBg="1"/>
      <p:bldP spid="3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Dikdörtgen"/>
          <p:cNvSpPr/>
          <p:nvPr/>
        </p:nvSpPr>
        <p:spPr>
          <a:xfrm>
            <a:off x="500034" y="385762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5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4572008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500034" y="4857760"/>
            <a:ext cx="1250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10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14338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4714884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785918" y="5214950"/>
            <a:ext cx="785818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500298" y="3929066"/>
            <a:ext cx="1285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beş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571736" y="4500570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571736" y="5000636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on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5214942" y="385762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5</a:t>
            </a:r>
          </a:p>
        </p:txBody>
      </p:sp>
      <p:sp>
        <p:nvSpPr>
          <p:cNvPr id="38" name="37 Eksi"/>
          <p:cNvSpPr/>
          <p:nvPr/>
        </p:nvSpPr>
        <p:spPr>
          <a:xfrm>
            <a:off x="5214942" y="4572008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429256" y="4857760"/>
            <a:ext cx="11079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10</a:t>
            </a:r>
          </a:p>
        </p:txBody>
      </p:sp>
      <p:sp>
        <p:nvSpPr>
          <p:cNvPr id="40" name="39 Sağ Ok"/>
          <p:cNvSpPr/>
          <p:nvPr/>
        </p:nvSpPr>
        <p:spPr>
          <a:xfrm>
            <a:off x="6429388" y="521495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7358082" y="5000636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on</a:t>
            </a:r>
          </a:p>
        </p:txBody>
      </p:sp>
      <p:sp>
        <p:nvSpPr>
          <p:cNvPr id="42" name="41 Sağ Ok"/>
          <p:cNvSpPr/>
          <p:nvPr/>
        </p:nvSpPr>
        <p:spPr>
          <a:xfrm>
            <a:off x="6572264" y="464344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7358082" y="4429132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da</a:t>
            </a:r>
          </a:p>
        </p:txBody>
      </p:sp>
      <p:sp>
        <p:nvSpPr>
          <p:cNvPr id="45" name="44 Sağ Ok"/>
          <p:cNvSpPr/>
          <p:nvPr/>
        </p:nvSpPr>
        <p:spPr>
          <a:xfrm>
            <a:off x="6286512" y="421481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7286644" y="3929066"/>
            <a:ext cx="1214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beş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285720" y="5929330"/>
            <a:ext cx="3357586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5 bölü 10  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5143504" y="5929330"/>
            <a:ext cx="3357586" cy="5847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 10 da 5 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285720" y="3214686"/>
            <a:ext cx="3714776" cy="584775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Üstten okunuşu  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5000628" y="3214686"/>
            <a:ext cx="3714776" cy="58477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Alttan okunuşu  </a:t>
            </a: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14290"/>
            <a:ext cx="7611807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22" grpId="0" animBg="1"/>
      <p:bldP spid="25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/>
          <p:nvPr/>
        </p:nvSpPr>
        <p:spPr>
          <a:xfrm>
            <a:off x="428596" y="3857628"/>
            <a:ext cx="3357586" cy="646331"/>
          </a:xfrm>
          <a:prstGeom prst="rect">
            <a:avLst/>
          </a:prstGeom>
          <a:solidFill>
            <a:srgbClr val="00FF99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Bütün   pizza 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5500694" y="3786190"/>
            <a:ext cx="3214710" cy="646331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Tam  pizza </a:t>
            </a:r>
            <a:r>
              <a:rPr lang="tr-TR" sz="36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tr-TR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285720" y="214290"/>
            <a:ext cx="214314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Bütün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 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57147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5214950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928662" y="5357826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1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92919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535782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643042" y="5786454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571736" y="4643446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643174" y="5143512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714612" y="5572140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3929058" y="4000504"/>
            <a:ext cx="15001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ya da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485775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38" name="37 Eksi"/>
          <p:cNvSpPr/>
          <p:nvPr/>
        </p:nvSpPr>
        <p:spPr>
          <a:xfrm>
            <a:off x="4714876" y="5143512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214942" y="5286388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1</a:t>
            </a:r>
          </a:p>
        </p:txBody>
      </p:sp>
      <p:sp>
        <p:nvSpPr>
          <p:cNvPr id="40" name="39 Sağ Ok"/>
          <p:cNvSpPr/>
          <p:nvPr/>
        </p:nvSpPr>
        <p:spPr>
          <a:xfrm>
            <a:off x="5857884" y="5715016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6929454" y="5500702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42" name="41 Sağ Ok"/>
          <p:cNvSpPr/>
          <p:nvPr/>
        </p:nvSpPr>
        <p:spPr>
          <a:xfrm>
            <a:off x="6143636" y="5286388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6929454" y="5000636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de</a:t>
            </a:r>
          </a:p>
        </p:txBody>
      </p:sp>
      <p:sp>
        <p:nvSpPr>
          <p:cNvPr id="45" name="44 Sağ Ok"/>
          <p:cNvSpPr/>
          <p:nvPr/>
        </p:nvSpPr>
        <p:spPr>
          <a:xfrm>
            <a:off x="5929322" y="485776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929454" y="4572008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47" name="46 Dikdörtgen"/>
          <p:cNvSpPr/>
          <p:nvPr/>
        </p:nvSpPr>
        <p:spPr>
          <a:xfrm>
            <a:off x="357158" y="6072206"/>
            <a:ext cx="3357586" cy="58477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 bölü 1  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4857752" y="6072206"/>
            <a:ext cx="3357586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 de 1  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142851"/>
            <a:ext cx="3786214" cy="3625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6" grpId="0" animBg="1"/>
      <p:bldP spid="10" grpId="0" animBg="1"/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5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47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/>
          <p:nvPr/>
        </p:nvSpPr>
        <p:spPr>
          <a:xfrm>
            <a:off x="428596" y="3857628"/>
            <a:ext cx="3357586" cy="646331"/>
          </a:xfrm>
          <a:prstGeom prst="rect">
            <a:avLst/>
          </a:prstGeom>
          <a:solidFill>
            <a:srgbClr val="00FF99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Bütün   elma 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5500694" y="3786190"/>
            <a:ext cx="3214710" cy="646331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Tam  elma </a:t>
            </a:r>
            <a:r>
              <a:rPr lang="tr-TR" sz="36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tr-TR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285720" y="214290"/>
            <a:ext cx="214314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Bütün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 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57147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5214950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928662" y="5357826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1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92919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535782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643042" y="5786454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571736" y="4643446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643174" y="5143512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714612" y="5572140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3929058" y="4000504"/>
            <a:ext cx="15001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ya da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485775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38" name="37 Eksi"/>
          <p:cNvSpPr/>
          <p:nvPr/>
        </p:nvSpPr>
        <p:spPr>
          <a:xfrm>
            <a:off x="4714876" y="5143512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214942" y="5286388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1</a:t>
            </a:r>
          </a:p>
        </p:txBody>
      </p:sp>
      <p:sp>
        <p:nvSpPr>
          <p:cNvPr id="40" name="39 Sağ Ok"/>
          <p:cNvSpPr/>
          <p:nvPr/>
        </p:nvSpPr>
        <p:spPr>
          <a:xfrm>
            <a:off x="5857884" y="5715016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6929454" y="5500702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42" name="41 Sağ Ok"/>
          <p:cNvSpPr/>
          <p:nvPr/>
        </p:nvSpPr>
        <p:spPr>
          <a:xfrm>
            <a:off x="6143636" y="5286388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6929454" y="5000636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de</a:t>
            </a:r>
          </a:p>
        </p:txBody>
      </p:sp>
      <p:sp>
        <p:nvSpPr>
          <p:cNvPr id="45" name="44 Sağ Ok"/>
          <p:cNvSpPr/>
          <p:nvPr/>
        </p:nvSpPr>
        <p:spPr>
          <a:xfrm>
            <a:off x="5929322" y="485776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929454" y="4572008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47" name="46 Dikdörtgen"/>
          <p:cNvSpPr/>
          <p:nvPr/>
        </p:nvSpPr>
        <p:spPr>
          <a:xfrm>
            <a:off x="357158" y="6072206"/>
            <a:ext cx="3357586" cy="58477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 bölü 1  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4857752" y="6072206"/>
            <a:ext cx="3357586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 de 1  </a:t>
            </a:r>
          </a:p>
        </p:txBody>
      </p:sp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14290"/>
            <a:ext cx="4214818" cy="3514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6" grpId="0" animBg="1"/>
      <p:bldP spid="10" grpId="0" animBg="1"/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5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47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/>
          <p:nvPr/>
        </p:nvSpPr>
        <p:spPr>
          <a:xfrm>
            <a:off x="428596" y="3857628"/>
            <a:ext cx="3357586" cy="646331"/>
          </a:xfrm>
          <a:prstGeom prst="rect">
            <a:avLst/>
          </a:prstGeom>
          <a:solidFill>
            <a:srgbClr val="00FF99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Bütün   karpuz 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5500694" y="3786190"/>
            <a:ext cx="3214710" cy="646331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Tam  karpuz </a:t>
            </a:r>
            <a:r>
              <a:rPr lang="tr-TR" sz="36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tr-TR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285720" y="214290"/>
            <a:ext cx="214314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Bütün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 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57147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5214950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928662" y="5357826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1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92919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535782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643042" y="5786454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571736" y="4643446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643174" y="5143512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714612" y="5572140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3929058" y="4000504"/>
            <a:ext cx="15001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ya da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485775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38" name="37 Eksi"/>
          <p:cNvSpPr/>
          <p:nvPr/>
        </p:nvSpPr>
        <p:spPr>
          <a:xfrm>
            <a:off x="4714876" y="5143512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214942" y="5286388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1</a:t>
            </a:r>
          </a:p>
        </p:txBody>
      </p:sp>
      <p:sp>
        <p:nvSpPr>
          <p:cNvPr id="40" name="39 Sağ Ok"/>
          <p:cNvSpPr/>
          <p:nvPr/>
        </p:nvSpPr>
        <p:spPr>
          <a:xfrm>
            <a:off x="5857884" y="5715016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6929454" y="5500702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42" name="41 Sağ Ok"/>
          <p:cNvSpPr/>
          <p:nvPr/>
        </p:nvSpPr>
        <p:spPr>
          <a:xfrm>
            <a:off x="6143636" y="5286388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6929454" y="5000636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de</a:t>
            </a:r>
          </a:p>
        </p:txBody>
      </p:sp>
      <p:sp>
        <p:nvSpPr>
          <p:cNvPr id="45" name="44 Sağ Ok"/>
          <p:cNvSpPr/>
          <p:nvPr/>
        </p:nvSpPr>
        <p:spPr>
          <a:xfrm>
            <a:off x="5929322" y="485776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929454" y="4572008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47" name="46 Dikdörtgen"/>
          <p:cNvSpPr/>
          <p:nvPr/>
        </p:nvSpPr>
        <p:spPr>
          <a:xfrm>
            <a:off x="357158" y="6072206"/>
            <a:ext cx="3357586" cy="58477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 bölü 1  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4857752" y="6072206"/>
            <a:ext cx="3357586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 de 1  </a:t>
            </a: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42852"/>
            <a:ext cx="398250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6" grpId="0" animBg="1"/>
      <p:bldP spid="10" grpId="0" animBg="1"/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5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47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/>
          <p:nvPr/>
        </p:nvSpPr>
        <p:spPr>
          <a:xfrm>
            <a:off x="571472" y="3643314"/>
            <a:ext cx="3429024" cy="646331"/>
          </a:xfrm>
          <a:prstGeom prst="rect">
            <a:avLst/>
          </a:prstGeom>
          <a:solidFill>
            <a:srgbClr val="00FF99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Yarım   ekmek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214282" y="142852"/>
            <a:ext cx="214314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Yarım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 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57147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5214950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928662" y="5357826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2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92919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535782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643042" y="5786454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428860" y="4643446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643174" y="5143512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714612" y="5572140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iki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485775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38" name="37 Eksi"/>
          <p:cNvSpPr/>
          <p:nvPr/>
        </p:nvSpPr>
        <p:spPr>
          <a:xfrm>
            <a:off x="4714876" y="5143512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214942" y="5286388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2</a:t>
            </a:r>
          </a:p>
        </p:txBody>
      </p:sp>
      <p:sp>
        <p:nvSpPr>
          <p:cNvPr id="40" name="39 Sağ Ok"/>
          <p:cNvSpPr/>
          <p:nvPr/>
        </p:nvSpPr>
        <p:spPr>
          <a:xfrm>
            <a:off x="5857884" y="5715016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6858016" y="5500702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iki</a:t>
            </a:r>
          </a:p>
        </p:txBody>
      </p:sp>
      <p:sp>
        <p:nvSpPr>
          <p:cNvPr id="42" name="41 Sağ Ok"/>
          <p:cNvSpPr/>
          <p:nvPr/>
        </p:nvSpPr>
        <p:spPr>
          <a:xfrm>
            <a:off x="6143636" y="5286388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6858016" y="5000636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de</a:t>
            </a:r>
          </a:p>
        </p:txBody>
      </p:sp>
      <p:sp>
        <p:nvSpPr>
          <p:cNvPr id="45" name="44 Sağ Ok"/>
          <p:cNvSpPr/>
          <p:nvPr/>
        </p:nvSpPr>
        <p:spPr>
          <a:xfrm>
            <a:off x="5929322" y="4857760"/>
            <a:ext cx="857256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786578" y="4572008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6" name="35 Dikdörtgen"/>
          <p:cNvSpPr/>
          <p:nvPr/>
        </p:nvSpPr>
        <p:spPr>
          <a:xfrm>
            <a:off x="5072066" y="3643314"/>
            <a:ext cx="3429024" cy="646331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Yarım   ekmek  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857232"/>
            <a:ext cx="329565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785794"/>
            <a:ext cx="30861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25 Dikdörtgen"/>
          <p:cNvSpPr/>
          <p:nvPr/>
        </p:nvSpPr>
        <p:spPr>
          <a:xfrm>
            <a:off x="357158" y="6143644"/>
            <a:ext cx="3357586" cy="58477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 bölü 2  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4929190" y="6072206"/>
            <a:ext cx="3357586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2 de 1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14524E-6 L -0.14011 -0.00162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0" y="-1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73913E-6 L 0.13473 -0.003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0" grpId="0" animBg="1"/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36" grpId="0" animBg="1"/>
      <p:bldP spid="26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/>
          <p:nvPr/>
        </p:nvSpPr>
        <p:spPr>
          <a:xfrm>
            <a:off x="428596" y="3857628"/>
            <a:ext cx="3357586" cy="646331"/>
          </a:xfrm>
          <a:prstGeom prst="rect">
            <a:avLst/>
          </a:prstGeom>
          <a:solidFill>
            <a:srgbClr val="00FF99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yarım   pasta 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5500694" y="3786190"/>
            <a:ext cx="3214710" cy="646331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yarım  pasta </a:t>
            </a:r>
            <a:r>
              <a:rPr lang="tr-TR" sz="36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tr-TR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285720" y="142852"/>
            <a:ext cx="214314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Yarım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 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57147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5214950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928662" y="5357826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2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92919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535782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643042" y="5786454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571736" y="4643446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643174" y="5143512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714612" y="5572140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iki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485775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38" name="37 Eksi"/>
          <p:cNvSpPr/>
          <p:nvPr/>
        </p:nvSpPr>
        <p:spPr>
          <a:xfrm>
            <a:off x="4714876" y="5143512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214942" y="5286388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2</a:t>
            </a:r>
          </a:p>
        </p:txBody>
      </p:sp>
      <p:sp>
        <p:nvSpPr>
          <p:cNvPr id="40" name="39 Sağ Ok"/>
          <p:cNvSpPr/>
          <p:nvPr/>
        </p:nvSpPr>
        <p:spPr>
          <a:xfrm>
            <a:off x="5857884" y="5715016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6929454" y="5572140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iki</a:t>
            </a:r>
          </a:p>
        </p:txBody>
      </p:sp>
      <p:sp>
        <p:nvSpPr>
          <p:cNvPr id="42" name="41 Sağ Ok"/>
          <p:cNvSpPr/>
          <p:nvPr/>
        </p:nvSpPr>
        <p:spPr>
          <a:xfrm>
            <a:off x="6143636" y="5286388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6929454" y="5072074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de</a:t>
            </a:r>
          </a:p>
        </p:txBody>
      </p:sp>
      <p:sp>
        <p:nvSpPr>
          <p:cNvPr id="45" name="44 Sağ Ok"/>
          <p:cNvSpPr/>
          <p:nvPr/>
        </p:nvSpPr>
        <p:spPr>
          <a:xfrm>
            <a:off x="5929322" y="485776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929454" y="4572008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785794"/>
            <a:ext cx="21907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642918"/>
            <a:ext cx="234315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31 Dikdörtgen"/>
          <p:cNvSpPr/>
          <p:nvPr/>
        </p:nvSpPr>
        <p:spPr>
          <a:xfrm>
            <a:off x="357158" y="6143644"/>
            <a:ext cx="3357586" cy="5847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  bölü  2  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5000628" y="6143644"/>
            <a:ext cx="3357586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2  de 1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57077E-6 L -0.17691 0.0007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45976E-6 L 0.17101 0.0006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6" grpId="0" animBg="1"/>
      <p:bldP spid="10" grpId="0" animBg="1"/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32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/>
          <p:nvPr/>
        </p:nvSpPr>
        <p:spPr>
          <a:xfrm>
            <a:off x="428596" y="3857628"/>
            <a:ext cx="3357586" cy="646331"/>
          </a:xfrm>
          <a:prstGeom prst="rect">
            <a:avLst/>
          </a:prstGeom>
          <a:solidFill>
            <a:srgbClr val="00FF99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yarım   pizza 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5500694" y="3786190"/>
            <a:ext cx="3214710" cy="646331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yarım  pizza </a:t>
            </a:r>
            <a:r>
              <a:rPr lang="tr-TR" sz="36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tr-TR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285720" y="214290"/>
            <a:ext cx="214314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yarım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 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57147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5214950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928662" y="5357826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2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92919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535782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643042" y="5786454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571736" y="4643446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643174" y="5143512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714612" y="5572140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iki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5143504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38" name="37 Eksi"/>
          <p:cNvSpPr/>
          <p:nvPr/>
        </p:nvSpPr>
        <p:spPr>
          <a:xfrm>
            <a:off x="5214942" y="5214950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572132" y="5357826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2</a:t>
            </a:r>
          </a:p>
        </p:txBody>
      </p:sp>
      <p:sp>
        <p:nvSpPr>
          <p:cNvPr id="40" name="39 Sağ Ok"/>
          <p:cNvSpPr/>
          <p:nvPr/>
        </p:nvSpPr>
        <p:spPr>
          <a:xfrm>
            <a:off x="6357950" y="5786454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7358082" y="5500702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iki</a:t>
            </a:r>
          </a:p>
        </p:txBody>
      </p:sp>
      <p:sp>
        <p:nvSpPr>
          <p:cNvPr id="42" name="41 Sağ Ok"/>
          <p:cNvSpPr/>
          <p:nvPr/>
        </p:nvSpPr>
        <p:spPr>
          <a:xfrm>
            <a:off x="6572264" y="5286388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7358082" y="5072074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de</a:t>
            </a:r>
          </a:p>
        </p:txBody>
      </p:sp>
      <p:sp>
        <p:nvSpPr>
          <p:cNvPr id="45" name="44 Sağ Ok"/>
          <p:cNvSpPr/>
          <p:nvPr/>
        </p:nvSpPr>
        <p:spPr>
          <a:xfrm>
            <a:off x="6286512" y="485776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7215206" y="4572008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428604"/>
            <a:ext cx="169855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357166"/>
            <a:ext cx="1714512" cy="3309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31 Dikdörtgen"/>
          <p:cNvSpPr/>
          <p:nvPr/>
        </p:nvSpPr>
        <p:spPr>
          <a:xfrm>
            <a:off x="357158" y="6143644"/>
            <a:ext cx="3357586" cy="5847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 bölü 2  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5214942" y="6143644"/>
            <a:ext cx="3357586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2  de 1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73636E-6 L -0.17344 0.0037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00" y="2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27382E-6 L 0.19739 -0.0032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6" grpId="0" animBg="1"/>
      <p:bldP spid="10" grpId="0" animBg="1"/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32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/>
          <p:nvPr/>
        </p:nvSpPr>
        <p:spPr>
          <a:xfrm>
            <a:off x="428596" y="3857628"/>
            <a:ext cx="3357586" cy="646331"/>
          </a:xfrm>
          <a:prstGeom prst="rect">
            <a:avLst/>
          </a:prstGeom>
          <a:solidFill>
            <a:srgbClr val="00FF99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yarım   elma 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5500694" y="3786190"/>
            <a:ext cx="3214710" cy="646331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yarım  elma </a:t>
            </a:r>
            <a:r>
              <a:rPr lang="tr-TR" sz="36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tr-TR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285720" y="214290"/>
            <a:ext cx="1928826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yarım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    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57147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24" name="23 Eksi"/>
          <p:cNvSpPr/>
          <p:nvPr/>
        </p:nvSpPr>
        <p:spPr>
          <a:xfrm>
            <a:off x="428596" y="5214950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928662" y="5357826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2</a:t>
            </a:r>
          </a:p>
        </p:txBody>
      </p:sp>
      <p:sp>
        <p:nvSpPr>
          <p:cNvPr id="28" name="27 Sağ Ok"/>
          <p:cNvSpPr/>
          <p:nvPr/>
        </p:nvSpPr>
        <p:spPr>
          <a:xfrm>
            <a:off x="1643042" y="4929198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9" name="28 Sağ Ok"/>
          <p:cNvSpPr/>
          <p:nvPr/>
        </p:nvSpPr>
        <p:spPr>
          <a:xfrm>
            <a:off x="1857356" y="5357826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ağ Ok"/>
          <p:cNvSpPr/>
          <p:nvPr/>
        </p:nvSpPr>
        <p:spPr>
          <a:xfrm>
            <a:off x="1643042" y="5786454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571736" y="4643446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643174" y="5143512"/>
            <a:ext cx="135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bölü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2714612" y="5572140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iki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4857752" y="4572008"/>
            <a:ext cx="1357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</a:t>
            </a:r>
          </a:p>
        </p:txBody>
      </p:sp>
      <p:sp>
        <p:nvSpPr>
          <p:cNvPr id="38" name="37 Eksi"/>
          <p:cNvSpPr/>
          <p:nvPr/>
        </p:nvSpPr>
        <p:spPr>
          <a:xfrm>
            <a:off x="4714876" y="5143512"/>
            <a:ext cx="1500198" cy="42862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5214942" y="5286388"/>
            <a:ext cx="646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2</a:t>
            </a:r>
          </a:p>
        </p:txBody>
      </p:sp>
      <p:sp>
        <p:nvSpPr>
          <p:cNvPr id="40" name="39 Sağ Ok"/>
          <p:cNvSpPr/>
          <p:nvPr/>
        </p:nvSpPr>
        <p:spPr>
          <a:xfrm>
            <a:off x="5857884" y="5715016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6929454" y="5572140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iki</a:t>
            </a:r>
          </a:p>
        </p:txBody>
      </p:sp>
      <p:sp>
        <p:nvSpPr>
          <p:cNvPr id="42" name="41 Sağ Ok"/>
          <p:cNvSpPr/>
          <p:nvPr/>
        </p:nvSpPr>
        <p:spPr>
          <a:xfrm>
            <a:off x="6143636" y="5286388"/>
            <a:ext cx="642942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6929454" y="5072074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de</a:t>
            </a:r>
          </a:p>
        </p:txBody>
      </p:sp>
      <p:sp>
        <p:nvSpPr>
          <p:cNvPr id="45" name="44 Sağ Ok"/>
          <p:cNvSpPr/>
          <p:nvPr/>
        </p:nvSpPr>
        <p:spPr>
          <a:xfrm>
            <a:off x="5929322" y="4857760"/>
            <a:ext cx="928694" cy="21431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929454" y="4572008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36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bir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285728"/>
            <a:ext cx="229552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642918"/>
            <a:ext cx="205740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31 Dikdörtgen"/>
          <p:cNvSpPr/>
          <p:nvPr/>
        </p:nvSpPr>
        <p:spPr>
          <a:xfrm>
            <a:off x="357158" y="6143644"/>
            <a:ext cx="3357586" cy="5847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1 bölü 2  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5072066" y="6143644"/>
            <a:ext cx="3357586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r-TR" sz="3200" b="1" spc="300" dirty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  <a:cs typeface="Arial" pitchFamily="34" charset="0"/>
              </a:rPr>
              <a:t>2 de 1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15541E-6 L -0.17483 0.0018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00" y="1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9.15819E-7 L 0.17865 -0.001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6" grpId="0" animBg="1"/>
      <p:bldP spid="10" grpId="0" animBg="1"/>
      <p:bldP spid="23" grpId="0"/>
      <p:bldP spid="24" grpId="0" animBg="1"/>
      <p:bldP spid="27" grpId="0"/>
      <p:bldP spid="28" grpId="0" animBg="1"/>
      <p:bldP spid="29" grpId="0" animBg="1"/>
      <p:bldP spid="30" grpId="0" animBg="1"/>
      <p:bldP spid="31" grpId="0"/>
      <p:bldP spid="33" grpId="0"/>
      <p:bldP spid="34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4" grpId="0"/>
      <p:bldP spid="45" grpId="0" animBg="1"/>
      <p:bldP spid="46" grpId="0"/>
      <p:bldP spid="32" grpId="0" animBg="1"/>
      <p:bldP spid="3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isse Senedi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isse Senedi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1727</TotalTime>
  <Words>560</Words>
  <PresentationFormat>Ekran Gösterisi (4:3)</PresentationFormat>
  <Paragraphs>384</Paragraphs>
  <Slides>24</Slides>
  <Notes>24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30" baseType="lpstr">
      <vt:lpstr>Calibri</vt:lpstr>
      <vt:lpstr>Comic Sans MS</vt:lpstr>
      <vt:lpstr>Franklin Gothic Book</vt:lpstr>
      <vt:lpstr>Perpetua</vt:lpstr>
      <vt:lpstr>Wingdings 2</vt:lpstr>
      <vt:lpstr>Hisse Senedi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2015-01-18T05:02:21Z</dcterms:created>
  <dcterms:modified xsi:type="dcterms:W3CDTF">2021-03-07T08:03:26Z</dcterms:modified>
  <cp:category>https://www.sorubak.com</cp:category>
</cp:coreProperties>
</file>