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301" r:id="rId2"/>
    <p:sldId id="304" r:id="rId3"/>
    <p:sldId id="302" r:id="rId4"/>
    <p:sldId id="305" r:id="rId5"/>
    <p:sldId id="310" r:id="rId6"/>
    <p:sldId id="311" r:id="rId7"/>
    <p:sldId id="303" r:id="rId8"/>
    <p:sldId id="306" r:id="rId9"/>
    <p:sldId id="307" r:id="rId10"/>
    <p:sldId id="308" r:id="rId11"/>
    <p:sldId id="309" r:id="rId12"/>
    <p:sldId id="312" r:id="rId13"/>
    <p:sldId id="313" r:id="rId14"/>
    <p:sldId id="314" r:id="rId15"/>
    <p:sldId id="315" r:id="rId16"/>
    <p:sldId id="316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99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5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25745-3FBF-4F5E-A178-011AF45156C9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0DCB1-3181-4610-AE7A-D9A649E757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203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571472" y="4643446"/>
            <a:ext cx="8001056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12501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425052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732236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107153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4071934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3643306" y="5286388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4214810" y="5429264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714376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1357290" y="3786190"/>
            <a:ext cx="321471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1" name="60 Aşağı Bükülü Ok"/>
          <p:cNvSpPr/>
          <p:nvPr/>
        </p:nvSpPr>
        <p:spPr>
          <a:xfrm>
            <a:off x="4429124" y="3786190"/>
            <a:ext cx="321471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1" grpId="0" animBg="1"/>
      <p:bldP spid="62" grpId="0" animBg="1"/>
      <p:bldP spid="6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571472" y="4643446"/>
            <a:ext cx="8001056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12501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425052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732236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107153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5786446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5357818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5929322" y="5500702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714376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1357290" y="3786190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1" name="60 Aşağı Bükülü Ok"/>
          <p:cNvSpPr/>
          <p:nvPr/>
        </p:nvSpPr>
        <p:spPr>
          <a:xfrm>
            <a:off x="2857488" y="3786190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275033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589360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Bükülü Ok"/>
          <p:cNvSpPr/>
          <p:nvPr/>
        </p:nvSpPr>
        <p:spPr>
          <a:xfrm>
            <a:off x="4429124" y="3857628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2" name="21 Aşağı Bükülü Ok"/>
          <p:cNvSpPr/>
          <p:nvPr/>
        </p:nvSpPr>
        <p:spPr>
          <a:xfrm>
            <a:off x="6000760" y="3857628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1" grpId="0" animBg="1"/>
      <p:bldP spid="62" grpId="0" animBg="1"/>
      <p:bldP spid="62" grpId="1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82190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682229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3643306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3357554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3714744" y="5572140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8215338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225026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532209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83939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428860" y="3857628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3929058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5429256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6929454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82190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682229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6643702" y="471488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55" name="54 Eksi"/>
          <p:cNvSpPr/>
          <p:nvPr/>
        </p:nvSpPr>
        <p:spPr>
          <a:xfrm>
            <a:off x="6286512" y="542926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6786578" y="564357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8215338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225026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532209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83939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428860" y="3857628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3929058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5429256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6929454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282176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489347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3714744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55" name="54 Eksi"/>
          <p:cNvSpPr/>
          <p:nvPr/>
        </p:nvSpPr>
        <p:spPr>
          <a:xfrm>
            <a:off x="3214678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3857620" y="5500702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8001024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175019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389333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596504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000232" y="3786190"/>
            <a:ext cx="114300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2928926" y="3714752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4071934" y="3714752"/>
            <a:ext cx="107157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5000628" y="3714752"/>
            <a:ext cx="1285884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30" name="29 Eksi"/>
          <p:cNvSpPr/>
          <p:nvPr/>
        </p:nvSpPr>
        <p:spPr>
          <a:xfrm rot="16200000">
            <a:off x="703661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Bükülü Ok"/>
          <p:cNvSpPr/>
          <p:nvPr/>
        </p:nvSpPr>
        <p:spPr>
          <a:xfrm>
            <a:off x="6143636" y="3714752"/>
            <a:ext cx="114300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32" name="31 Eksi"/>
          <p:cNvSpPr/>
          <p:nvPr/>
        </p:nvSpPr>
        <p:spPr>
          <a:xfrm rot="16200000">
            <a:off x="810818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Aşağı Bükülü Ok"/>
          <p:cNvSpPr/>
          <p:nvPr/>
        </p:nvSpPr>
        <p:spPr>
          <a:xfrm>
            <a:off x="7215206" y="3714752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25039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589360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3071802" y="471488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55" name="54 Eksi"/>
          <p:cNvSpPr/>
          <p:nvPr/>
        </p:nvSpPr>
        <p:spPr>
          <a:xfrm>
            <a:off x="2643174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3143240" y="5500702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8215338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42876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196451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460771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710804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143108" y="3786190"/>
            <a:ext cx="142876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3357554" y="3714752"/>
            <a:ext cx="157163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4714876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5929322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30" name="29 Eksi"/>
          <p:cNvSpPr/>
          <p:nvPr/>
        </p:nvSpPr>
        <p:spPr>
          <a:xfrm rot="16200000">
            <a:off x="832249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Bükülü Ok"/>
          <p:cNvSpPr/>
          <p:nvPr/>
        </p:nvSpPr>
        <p:spPr>
          <a:xfrm>
            <a:off x="7215206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282176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489347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5786446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5286380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5857884" y="5500702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8001024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175019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389333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596504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000232" y="3786190"/>
            <a:ext cx="114300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2928926" y="3714752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4071934" y="3714752"/>
            <a:ext cx="107157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5000628" y="3714752"/>
            <a:ext cx="1285884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30" name="29 Eksi"/>
          <p:cNvSpPr/>
          <p:nvPr/>
        </p:nvSpPr>
        <p:spPr>
          <a:xfrm rot="16200000">
            <a:off x="703661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Bükülü Ok"/>
          <p:cNvSpPr/>
          <p:nvPr/>
        </p:nvSpPr>
        <p:spPr>
          <a:xfrm>
            <a:off x="6143636" y="3714752"/>
            <a:ext cx="114300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32" name="31 Eksi"/>
          <p:cNvSpPr/>
          <p:nvPr/>
        </p:nvSpPr>
        <p:spPr>
          <a:xfrm rot="16200000">
            <a:off x="810818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Aşağı Bükülü Ok"/>
          <p:cNvSpPr/>
          <p:nvPr/>
        </p:nvSpPr>
        <p:spPr>
          <a:xfrm>
            <a:off x="7215206" y="3714752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25039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589360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4429124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4000496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4500562" y="5500702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8215338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42876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196451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460771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710804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143108" y="3786190"/>
            <a:ext cx="142876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3357554" y="3714752"/>
            <a:ext cx="157163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4714876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5929322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30" name="29 Eksi"/>
          <p:cNvSpPr/>
          <p:nvPr/>
        </p:nvSpPr>
        <p:spPr>
          <a:xfrm rot="16200000">
            <a:off x="832249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Bükülü Ok"/>
          <p:cNvSpPr/>
          <p:nvPr/>
        </p:nvSpPr>
        <p:spPr>
          <a:xfrm>
            <a:off x="7215206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571472" y="4643446"/>
            <a:ext cx="8001056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12501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32183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553641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107153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314324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2786050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3286116" y="5572140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7358082" y="471488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1357290" y="3786190"/>
            <a:ext cx="2357454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753667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Aşağı Bükülü Ok"/>
          <p:cNvSpPr/>
          <p:nvPr/>
        </p:nvSpPr>
        <p:spPr>
          <a:xfrm>
            <a:off x="3500430" y="3786190"/>
            <a:ext cx="2357454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1" name="20 Aşağı Bükülü Ok"/>
          <p:cNvSpPr/>
          <p:nvPr/>
        </p:nvSpPr>
        <p:spPr>
          <a:xfrm>
            <a:off x="5572132" y="3786190"/>
            <a:ext cx="228601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571472" y="4643446"/>
            <a:ext cx="8001056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12501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425052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732236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107153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2571736" y="471488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2285984" y="542926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2643174" y="564357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714376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1357290" y="3786190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1" name="60 Aşağı Bükülü Ok"/>
          <p:cNvSpPr/>
          <p:nvPr/>
        </p:nvSpPr>
        <p:spPr>
          <a:xfrm>
            <a:off x="2857488" y="3786190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275033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589360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Bükülü Ok"/>
          <p:cNvSpPr/>
          <p:nvPr/>
        </p:nvSpPr>
        <p:spPr>
          <a:xfrm>
            <a:off x="4429124" y="3857628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2" name="21 Aşağı Bükülü Ok"/>
          <p:cNvSpPr/>
          <p:nvPr/>
        </p:nvSpPr>
        <p:spPr>
          <a:xfrm>
            <a:off x="6000760" y="3857628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1" grpId="0" animBg="1"/>
      <p:bldP spid="62" grpId="0" animBg="1"/>
      <p:bldP spid="62" grpId="1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82190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682229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207167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1643042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2143108" y="5500702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8215338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225026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532209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83939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428860" y="3857628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3929058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5429256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6929454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25039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589360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785918" y="471488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1357290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1857356" y="5500702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8215338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42876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196451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460771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710804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143108" y="3786190"/>
            <a:ext cx="142876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3357554" y="3714752"/>
            <a:ext cx="157163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4714876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5929322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30" name="29 Eksi"/>
          <p:cNvSpPr/>
          <p:nvPr/>
        </p:nvSpPr>
        <p:spPr>
          <a:xfrm rot="16200000">
            <a:off x="832249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Bükülü Ok"/>
          <p:cNvSpPr/>
          <p:nvPr/>
        </p:nvSpPr>
        <p:spPr>
          <a:xfrm>
            <a:off x="7215206" y="3786190"/>
            <a:ext cx="150019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282176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489347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1571604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Eksi"/>
          <p:cNvSpPr/>
          <p:nvPr/>
        </p:nvSpPr>
        <p:spPr>
          <a:xfrm>
            <a:off x="1214414" y="542926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1714480" y="5572140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8001024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175019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389333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596504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000232" y="3786190"/>
            <a:ext cx="114300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2928926" y="3714752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4071934" y="3714752"/>
            <a:ext cx="107157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5000628" y="3714752"/>
            <a:ext cx="1285884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30" name="29 Eksi"/>
          <p:cNvSpPr/>
          <p:nvPr/>
        </p:nvSpPr>
        <p:spPr>
          <a:xfrm rot="16200000">
            <a:off x="703661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Bükülü Ok"/>
          <p:cNvSpPr/>
          <p:nvPr/>
        </p:nvSpPr>
        <p:spPr>
          <a:xfrm>
            <a:off x="6143636" y="3714752"/>
            <a:ext cx="1143008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32" name="31 Eksi"/>
          <p:cNvSpPr/>
          <p:nvPr/>
        </p:nvSpPr>
        <p:spPr>
          <a:xfrm rot="16200000">
            <a:off x="810818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Aşağı Bükülü Ok"/>
          <p:cNvSpPr/>
          <p:nvPr/>
        </p:nvSpPr>
        <p:spPr>
          <a:xfrm>
            <a:off x="7215206" y="3714752"/>
            <a:ext cx="121444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642910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571472" y="4643446"/>
            <a:ext cx="8001056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12501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32183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553641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107153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5429256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55" name="54 Eksi"/>
          <p:cNvSpPr/>
          <p:nvPr/>
        </p:nvSpPr>
        <p:spPr>
          <a:xfrm>
            <a:off x="5000628" y="5357826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5572132" y="5500702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7358082" y="471488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1357290" y="3786190"/>
            <a:ext cx="2357454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753667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Aşağı Bükülü Ok"/>
          <p:cNvSpPr/>
          <p:nvPr/>
        </p:nvSpPr>
        <p:spPr>
          <a:xfrm>
            <a:off x="3500430" y="3786190"/>
            <a:ext cx="2357454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20 Aşağı Bükülü Ok"/>
          <p:cNvSpPr/>
          <p:nvPr/>
        </p:nvSpPr>
        <p:spPr>
          <a:xfrm>
            <a:off x="5572132" y="3786190"/>
            <a:ext cx="2286016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571472" y="4643446"/>
            <a:ext cx="8001056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12501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425052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732236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107153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4143372" y="471488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55" name="54 Eksi"/>
          <p:cNvSpPr/>
          <p:nvPr/>
        </p:nvSpPr>
        <p:spPr>
          <a:xfrm>
            <a:off x="3643306" y="542926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4143372" y="5572140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7143768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1357290" y="3786190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1" name="60 Aşağı Bükülü Ok"/>
          <p:cNvSpPr/>
          <p:nvPr/>
        </p:nvSpPr>
        <p:spPr>
          <a:xfrm>
            <a:off x="2857488" y="3786190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275033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589360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Bükülü Ok"/>
          <p:cNvSpPr/>
          <p:nvPr/>
        </p:nvSpPr>
        <p:spPr>
          <a:xfrm>
            <a:off x="4429124" y="3857628"/>
            <a:ext cx="1785950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2" name="21 Aşağı Bükülü Ok"/>
          <p:cNvSpPr/>
          <p:nvPr/>
        </p:nvSpPr>
        <p:spPr>
          <a:xfrm>
            <a:off x="6000760" y="3857628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1" grpId="0" animBg="1"/>
      <p:bldP spid="62" grpId="0" animBg="1"/>
      <p:bldP spid="62" grpId="1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714348" y="135729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6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214282" y="114298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71472" y="42860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1643042" y="1071546"/>
            <a:ext cx="7500958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kesrini  sayı  doğrusunda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gösterelim</a:t>
            </a:r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4282" y="2786058"/>
            <a:ext cx="864399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Sayı  doğrusu  çizip 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3200" b="1" dirty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eş  </a:t>
            </a:r>
            <a:r>
              <a:rPr lang="tr-TR" sz="32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parçaya bölelim</a:t>
            </a:r>
            <a:r>
              <a:rPr lang="tr-TR" sz="3200" b="1" dirty="0">
                <a:ln w="1905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tr-TR" sz="3200" b="1" cap="none" spc="0" dirty="0">
              <a:ln w="1905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45 Düz Ok Bağlayıcısı"/>
          <p:cNvCxnSpPr/>
          <p:nvPr/>
        </p:nvCxnSpPr>
        <p:spPr>
          <a:xfrm>
            <a:off x="357158" y="4643446"/>
            <a:ext cx="8786842" cy="1588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49 Eksi"/>
          <p:cNvSpPr/>
          <p:nvPr/>
        </p:nvSpPr>
        <p:spPr>
          <a:xfrm rot="16200000">
            <a:off x="82150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51" name="50 Eksi"/>
          <p:cNvSpPr/>
          <p:nvPr/>
        </p:nvSpPr>
        <p:spPr>
          <a:xfrm rot="16200000">
            <a:off x="3821901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Eksi"/>
          <p:cNvSpPr/>
          <p:nvPr/>
        </p:nvSpPr>
        <p:spPr>
          <a:xfrm rot="16200000">
            <a:off x="6822297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Dikdörtgen"/>
          <p:cNvSpPr/>
          <p:nvPr/>
        </p:nvSpPr>
        <p:spPr>
          <a:xfrm>
            <a:off x="642910" y="4643446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5143504" y="4714884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55" name="54 Eksi"/>
          <p:cNvSpPr/>
          <p:nvPr/>
        </p:nvSpPr>
        <p:spPr>
          <a:xfrm>
            <a:off x="4714876" y="5429264"/>
            <a:ext cx="1571636" cy="50006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Dikdörtgen"/>
          <p:cNvSpPr/>
          <p:nvPr/>
        </p:nvSpPr>
        <p:spPr>
          <a:xfrm>
            <a:off x="5214942" y="5643578"/>
            <a:ext cx="61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cap="none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59" name="58 Dikdörtgen"/>
          <p:cNvSpPr/>
          <p:nvPr/>
        </p:nvSpPr>
        <p:spPr>
          <a:xfrm>
            <a:off x="8215338" y="4786322"/>
            <a:ext cx="77629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6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59 Aşağı Bükülü Ok"/>
          <p:cNvSpPr/>
          <p:nvPr/>
        </p:nvSpPr>
        <p:spPr>
          <a:xfrm>
            <a:off x="928662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2" name="61 Yukarı Ok"/>
          <p:cNvSpPr/>
          <p:nvPr/>
        </p:nvSpPr>
        <p:spPr>
          <a:xfrm rot="17199552">
            <a:off x="2750804" y="814796"/>
            <a:ext cx="225798" cy="3226392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Eksi"/>
          <p:cNvSpPr/>
          <p:nvPr/>
        </p:nvSpPr>
        <p:spPr>
          <a:xfrm rot="16200000">
            <a:off x="2250265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Eksi"/>
          <p:cNvSpPr/>
          <p:nvPr/>
        </p:nvSpPr>
        <p:spPr>
          <a:xfrm rot="16200000">
            <a:off x="5322099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ksi"/>
          <p:cNvSpPr/>
          <p:nvPr/>
        </p:nvSpPr>
        <p:spPr>
          <a:xfrm rot="16200000">
            <a:off x="8393933" y="4393413"/>
            <a:ext cx="428628" cy="500066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şağı Bükülü Ok"/>
          <p:cNvSpPr/>
          <p:nvPr/>
        </p:nvSpPr>
        <p:spPr>
          <a:xfrm>
            <a:off x="2428860" y="3857628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7" name="26 Aşağı Bükülü Ok"/>
          <p:cNvSpPr/>
          <p:nvPr/>
        </p:nvSpPr>
        <p:spPr>
          <a:xfrm>
            <a:off x="3929058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8" name="27 Aşağı Bükülü Ok"/>
          <p:cNvSpPr/>
          <p:nvPr/>
        </p:nvSpPr>
        <p:spPr>
          <a:xfrm>
            <a:off x="5429256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29" name="28 Aşağı Bükülü Ok"/>
          <p:cNvSpPr/>
          <p:nvPr/>
        </p:nvSpPr>
        <p:spPr>
          <a:xfrm>
            <a:off x="6929454" y="3786190"/>
            <a:ext cx="1714512" cy="571504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41" grpId="0" animBg="1"/>
      <p:bldP spid="43" grpId="0" animBg="1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/>
      <p:bldP spid="59" grpId="0"/>
      <p:bldP spid="60" grpId="0" animBg="1"/>
      <p:bldP spid="62" grpId="0" animBg="1"/>
      <p:bldP spid="62" grpId="1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1374</TotalTime>
  <Words>415</Words>
  <PresentationFormat>Ekran Gösterisi (4:3)</PresentationFormat>
  <Paragraphs>223</Paragraphs>
  <Slides>16</Slides>
  <Notes>16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2" baseType="lpstr">
      <vt:lpstr>Arial</vt:lpstr>
      <vt:lpstr>Calibri</vt:lpstr>
      <vt:lpstr>Franklin Gothic Book</vt:lpstr>
      <vt:lpstr>Perpetua</vt:lpstr>
      <vt:lpstr>Wingdings 2</vt:lpstr>
      <vt:lpstr>Hisse Senedi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2015-01-18T05:02:21Z</dcterms:created>
  <dcterms:modified xsi:type="dcterms:W3CDTF">2021-03-16T08:27:08Z</dcterms:modified>
  <cp:category>https://www.sorubak.com</cp:category>
</cp:coreProperties>
</file>