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5" y="849086"/>
            <a:ext cx="3004457" cy="11495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ikdörtgen 1"/>
          <p:cNvSpPr/>
          <p:nvPr/>
        </p:nvSpPr>
        <p:spPr>
          <a:xfrm>
            <a:off x="1103768" y="2745267"/>
            <a:ext cx="1003672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3.Sınıf Türkçe</a:t>
            </a:r>
          </a:p>
          <a:p>
            <a:pPr algn="ctr"/>
            <a:r>
              <a:rPr lang="tr-TR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Karşılaştırma Cümlelerle ilgili</a:t>
            </a:r>
          </a:p>
          <a:p>
            <a:pPr algn="ctr"/>
            <a:r>
              <a:rPr lang="tr-TR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TEST</a:t>
            </a:r>
            <a:endParaRPr lang="tr-TR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3944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06583" y="1514679"/>
            <a:ext cx="95968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9</a:t>
            </a:r>
          </a:p>
          <a:p>
            <a:r>
              <a:rPr lang="tr-TR" sz="3200" b="1" dirty="0"/>
              <a:t>Hangi cümlede kedi ve köpek karşılaştırılmaktadır</a:t>
            </a:r>
            <a:r>
              <a:rPr lang="tr-TR" sz="3200" b="1" dirty="0" smtClean="0"/>
              <a:t>?</a:t>
            </a:r>
          </a:p>
          <a:p>
            <a:endParaRPr lang="tr-TR" sz="3200" b="1" dirty="0"/>
          </a:p>
          <a:p>
            <a:r>
              <a:rPr lang="tr-TR" sz="3200" dirty="0" smtClean="0"/>
              <a:t>A-</a:t>
            </a:r>
            <a:r>
              <a:rPr lang="tr-TR" sz="3200" dirty="0"/>
              <a:t>	Kedi ve köpek dost olabilir.</a:t>
            </a:r>
          </a:p>
          <a:p>
            <a:r>
              <a:rPr lang="tr-TR" sz="3200" dirty="0" smtClean="0"/>
              <a:t>B-</a:t>
            </a:r>
            <a:r>
              <a:rPr lang="tr-TR" sz="3200" dirty="0"/>
              <a:t>	Kedi köpekten daha hafiftir.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Kedi sevimli bir hayvandır.</a:t>
            </a:r>
          </a:p>
        </p:txBody>
      </p:sp>
    </p:spTree>
    <p:extLst>
      <p:ext uri="{BB962C8B-B14F-4D97-AF65-F5344CB8AC3E}">
        <p14:creationId xmlns="" xmlns:p14="http://schemas.microsoft.com/office/powerpoint/2010/main" val="1421519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01635" y="777802"/>
            <a:ext cx="1023692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10</a:t>
            </a:r>
          </a:p>
          <a:p>
            <a:r>
              <a:rPr lang="tr-TR" sz="3200" dirty="0"/>
              <a:t>•	Zebra</a:t>
            </a:r>
          </a:p>
          <a:p>
            <a:r>
              <a:rPr lang="tr-TR" sz="3200" dirty="0"/>
              <a:t>•	Böcek</a:t>
            </a:r>
          </a:p>
          <a:p>
            <a:r>
              <a:rPr lang="tr-TR" sz="3200" dirty="0"/>
              <a:t>•	Ayı</a:t>
            </a:r>
          </a:p>
          <a:p>
            <a:r>
              <a:rPr lang="tr-TR" sz="3200" b="1" dirty="0" smtClean="0"/>
              <a:t>   Yukarıdaki </a:t>
            </a:r>
            <a:r>
              <a:rPr lang="tr-TR" sz="3200" b="1" dirty="0"/>
              <a:t>ismi verilen hayvanlardan hangisi diğerlerinden daha ağırdır</a:t>
            </a:r>
            <a:r>
              <a:rPr lang="tr-TR" sz="3200" b="1" dirty="0" smtClean="0"/>
              <a:t>?</a:t>
            </a:r>
          </a:p>
          <a:p>
            <a:endParaRPr lang="tr-TR" sz="3200" b="1" dirty="0"/>
          </a:p>
          <a:p>
            <a:r>
              <a:rPr lang="tr-TR" sz="3200" dirty="0" smtClean="0"/>
              <a:t>A-</a:t>
            </a:r>
            <a:r>
              <a:rPr lang="tr-TR" sz="3200" dirty="0"/>
              <a:t>	Zebra</a:t>
            </a:r>
          </a:p>
          <a:p>
            <a:r>
              <a:rPr lang="tr-TR" sz="3200" dirty="0" smtClean="0"/>
              <a:t>B-</a:t>
            </a:r>
            <a:r>
              <a:rPr lang="tr-TR" sz="3200" dirty="0"/>
              <a:t>	Ayı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Böcek</a:t>
            </a:r>
          </a:p>
        </p:txBody>
      </p:sp>
    </p:spTree>
    <p:extLst>
      <p:ext uri="{BB962C8B-B14F-4D97-AF65-F5344CB8AC3E}">
        <p14:creationId xmlns="" xmlns:p14="http://schemas.microsoft.com/office/powerpoint/2010/main" val="131378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6355837" y="3907861"/>
            <a:ext cx="48622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Hazırlayan</a:t>
            </a:r>
          </a:p>
          <a:p>
            <a:pPr algn="ctr"/>
            <a:r>
              <a:rPr lang="tr-TR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Ahmet Yılmaz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42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2181496" y="1632857"/>
            <a:ext cx="819041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1</a:t>
            </a:r>
          </a:p>
          <a:p>
            <a:r>
              <a:rPr lang="tr-TR" sz="3200" b="1" dirty="0"/>
              <a:t>Aşağıdaki cümlelerin hangisinde karşılaştırma vardır</a:t>
            </a:r>
            <a:r>
              <a:rPr lang="tr-TR" sz="3200" b="1" dirty="0" smtClean="0"/>
              <a:t>?</a:t>
            </a:r>
          </a:p>
          <a:p>
            <a:endParaRPr lang="tr-TR" sz="3200" dirty="0"/>
          </a:p>
          <a:p>
            <a:r>
              <a:rPr lang="tr-TR" sz="3200" dirty="0" smtClean="0"/>
              <a:t>A-</a:t>
            </a:r>
            <a:r>
              <a:rPr lang="tr-TR" sz="3200" dirty="0"/>
              <a:t>	</a:t>
            </a:r>
            <a:r>
              <a:rPr lang="tr-TR" sz="3200" dirty="0" smtClean="0"/>
              <a:t>Alper, Sinem’den </a:t>
            </a:r>
            <a:r>
              <a:rPr lang="tr-TR" sz="3200" dirty="0"/>
              <a:t>daha uzundur.</a:t>
            </a:r>
          </a:p>
          <a:p>
            <a:r>
              <a:rPr lang="tr-TR" sz="3200" dirty="0" smtClean="0"/>
              <a:t>B-   Annem </a:t>
            </a:r>
            <a:r>
              <a:rPr lang="tr-TR" sz="3200" dirty="0"/>
              <a:t>ile </a:t>
            </a:r>
            <a:r>
              <a:rPr lang="tr-TR" sz="3200" dirty="0" smtClean="0"/>
              <a:t>ablam </a:t>
            </a:r>
            <a:r>
              <a:rPr lang="tr-TR" sz="3200" dirty="0"/>
              <a:t>erken geldi.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Kardeşime göre etek bulamadık.</a:t>
            </a:r>
          </a:p>
        </p:txBody>
      </p:sp>
    </p:spTree>
    <p:extLst>
      <p:ext uri="{BB962C8B-B14F-4D97-AF65-F5344CB8AC3E}">
        <p14:creationId xmlns="" xmlns:p14="http://schemas.microsoft.com/office/powerpoint/2010/main" val="2518488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68286" y="631597"/>
            <a:ext cx="90612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2</a:t>
            </a:r>
          </a:p>
          <a:p>
            <a:r>
              <a:rPr lang="tr-TR" sz="3200" dirty="0"/>
              <a:t>"</a:t>
            </a:r>
            <a:r>
              <a:rPr lang="tr-TR" sz="3200" b="1" dirty="0"/>
              <a:t>göre</a:t>
            </a:r>
            <a:r>
              <a:rPr lang="tr-TR" sz="3200" dirty="0"/>
              <a:t>" sözcüğü aşağıdaki cümlelerin hangisinde karşılaştırma anlamı </a:t>
            </a:r>
            <a:r>
              <a:rPr lang="tr-TR" sz="3200" b="1" dirty="0"/>
              <a:t>katmamıştır</a:t>
            </a:r>
            <a:r>
              <a:rPr lang="tr-TR" sz="3200" dirty="0" smtClean="0"/>
              <a:t>?</a:t>
            </a:r>
          </a:p>
          <a:p>
            <a:endParaRPr lang="tr-TR" sz="3200" dirty="0"/>
          </a:p>
          <a:p>
            <a:r>
              <a:rPr lang="tr-TR" sz="3200" dirty="0" smtClean="0"/>
              <a:t>A-</a:t>
            </a:r>
            <a:r>
              <a:rPr lang="tr-TR" sz="3200" dirty="0"/>
              <a:t>	Hava raporuna göre bugün kar var.</a:t>
            </a:r>
          </a:p>
          <a:p>
            <a:r>
              <a:rPr lang="tr-TR" sz="3200" dirty="0" smtClean="0"/>
              <a:t>B-</a:t>
            </a:r>
            <a:r>
              <a:rPr lang="tr-TR" sz="3200" dirty="0"/>
              <a:t>	Bugün düne göre daha uzundu.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Kirazlar </a:t>
            </a:r>
            <a:r>
              <a:rPr lang="tr-TR" sz="3200" dirty="0" smtClean="0"/>
              <a:t>ayvaya göre çok tatlıdır.</a:t>
            </a:r>
            <a:endParaRPr lang="tr-TR" sz="3200" dirty="0"/>
          </a:p>
        </p:txBody>
      </p:sp>
    </p:spTree>
    <p:extLst>
      <p:ext uri="{BB962C8B-B14F-4D97-AF65-F5344CB8AC3E}">
        <p14:creationId xmlns="" xmlns:p14="http://schemas.microsoft.com/office/powerpoint/2010/main" val="4176303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68285" y="801414"/>
            <a:ext cx="91004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3</a:t>
            </a:r>
          </a:p>
          <a:p>
            <a:r>
              <a:rPr lang="tr-TR" sz="3200" b="1" dirty="0"/>
              <a:t>Aşağıdaki cümlelerin hangisinde bir karşılaştırma vardır</a:t>
            </a:r>
            <a:r>
              <a:rPr lang="tr-TR" sz="3200" b="1" dirty="0" smtClean="0"/>
              <a:t>?</a:t>
            </a:r>
          </a:p>
          <a:p>
            <a:endParaRPr lang="tr-TR" sz="3200" b="1" dirty="0"/>
          </a:p>
          <a:p>
            <a:r>
              <a:rPr lang="tr-TR" sz="3200" dirty="0" smtClean="0"/>
              <a:t>A- Seren</a:t>
            </a:r>
            <a:r>
              <a:rPr lang="tr-TR" sz="3200" dirty="0"/>
              <a:t>, bana göre daha kısa.</a:t>
            </a:r>
          </a:p>
          <a:p>
            <a:r>
              <a:rPr lang="tr-TR" sz="3200" dirty="0" smtClean="0"/>
              <a:t>B- Annem</a:t>
            </a:r>
            <a:r>
              <a:rPr lang="tr-TR" sz="3200" dirty="0"/>
              <a:t>, beni yarın gezmeye götürecek.</a:t>
            </a:r>
          </a:p>
          <a:p>
            <a:r>
              <a:rPr lang="tr-TR" sz="3200" dirty="0"/>
              <a:t>C	</a:t>
            </a:r>
            <a:r>
              <a:rPr lang="tr-TR" sz="3200" dirty="0" smtClean="0"/>
              <a:t>-Osman</a:t>
            </a:r>
            <a:r>
              <a:rPr lang="tr-TR" sz="3200" dirty="0"/>
              <a:t>, okuldan sonra hastaneye gitti.</a:t>
            </a:r>
          </a:p>
        </p:txBody>
      </p:sp>
    </p:spTree>
    <p:extLst>
      <p:ext uri="{BB962C8B-B14F-4D97-AF65-F5344CB8AC3E}">
        <p14:creationId xmlns="" xmlns:p14="http://schemas.microsoft.com/office/powerpoint/2010/main" val="2161231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42160" y="1075735"/>
            <a:ext cx="91135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4</a:t>
            </a:r>
          </a:p>
          <a:p>
            <a:r>
              <a:rPr lang="tr-TR" sz="3200" dirty="0"/>
              <a:t>“Köyler, şehirler ....... gelişmiş değildir.” </a:t>
            </a:r>
            <a:r>
              <a:rPr lang="tr-TR" sz="3200" b="1" dirty="0"/>
              <a:t>cümlesinde noktalı yere aşağıdakilerden hangisi gelmelidir</a:t>
            </a:r>
            <a:r>
              <a:rPr lang="tr-TR" sz="3200" b="1" dirty="0" smtClean="0"/>
              <a:t>?</a:t>
            </a:r>
          </a:p>
          <a:p>
            <a:endParaRPr lang="tr-TR" sz="3200" dirty="0"/>
          </a:p>
          <a:p>
            <a:r>
              <a:rPr lang="tr-TR" sz="3200" dirty="0" smtClean="0"/>
              <a:t>A-</a:t>
            </a:r>
            <a:r>
              <a:rPr lang="tr-TR" sz="3200" dirty="0"/>
              <a:t>	daha</a:t>
            </a:r>
          </a:p>
          <a:p>
            <a:r>
              <a:rPr lang="tr-TR" sz="3200" dirty="0" smtClean="0"/>
              <a:t>B-</a:t>
            </a:r>
            <a:r>
              <a:rPr lang="tr-TR" sz="3200" dirty="0"/>
              <a:t>	kadar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göre</a:t>
            </a:r>
          </a:p>
        </p:txBody>
      </p:sp>
    </p:spTree>
    <p:extLst>
      <p:ext uri="{BB962C8B-B14F-4D97-AF65-F5344CB8AC3E}">
        <p14:creationId xmlns="" xmlns:p14="http://schemas.microsoft.com/office/powerpoint/2010/main" val="519251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81795" y="1467620"/>
            <a:ext cx="9191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5</a:t>
            </a:r>
          </a:p>
          <a:p>
            <a:r>
              <a:rPr lang="tr-TR" sz="3200" dirty="0"/>
              <a:t>Ahmet, benim ....... uzun değildir.  </a:t>
            </a:r>
            <a:r>
              <a:rPr lang="tr-TR" sz="3200" b="1" dirty="0"/>
              <a:t>cümlesinde noktalı yere aşağıdakilerden hangisi gelmelidir</a:t>
            </a:r>
            <a:r>
              <a:rPr lang="tr-TR" sz="3200" b="1" dirty="0" smtClean="0"/>
              <a:t>?</a:t>
            </a:r>
          </a:p>
          <a:p>
            <a:endParaRPr lang="tr-TR" sz="3200" dirty="0"/>
          </a:p>
          <a:p>
            <a:r>
              <a:rPr lang="tr-TR" sz="3200" dirty="0" smtClean="0"/>
              <a:t>A-</a:t>
            </a:r>
            <a:r>
              <a:rPr lang="tr-TR" sz="3200" dirty="0"/>
              <a:t>	gibi</a:t>
            </a:r>
          </a:p>
          <a:p>
            <a:r>
              <a:rPr lang="tr-TR" sz="3200" dirty="0" smtClean="0"/>
              <a:t>B-</a:t>
            </a:r>
            <a:r>
              <a:rPr lang="tr-TR" sz="3200" dirty="0"/>
              <a:t>	daha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göre</a:t>
            </a:r>
          </a:p>
        </p:txBody>
      </p:sp>
    </p:spTree>
    <p:extLst>
      <p:ext uri="{BB962C8B-B14F-4D97-AF65-F5344CB8AC3E}">
        <p14:creationId xmlns="" xmlns:p14="http://schemas.microsoft.com/office/powerpoint/2010/main" val="268533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75211" y="-1155667"/>
            <a:ext cx="1119486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sz="3600" dirty="0"/>
          </a:p>
          <a:p>
            <a:r>
              <a:rPr lang="tr-TR" sz="3600" dirty="0">
                <a:solidFill>
                  <a:srgbClr val="FF0000"/>
                </a:solidFill>
              </a:rPr>
              <a:t>Soru 6</a:t>
            </a:r>
          </a:p>
          <a:p>
            <a:r>
              <a:rPr lang="tr-TR" sz="3600" dirty="0"/>
              <a:t>"Selin, </a:t>
            </a:r>
            <a:r>
              <a:rPr lang="tr-TR" sz="3600" dirty="0" smtClean="0"/>
              <a:t>çalışkandır </a:t>
            </a:r>
            <a:r>
              <a:rPr lang="tr-TR" sz="3600" dirty="0"/>
              <a:t>ama Mustafa ……………… değil." </a:t>
            </a:r>
            <a:r>
              <a:rPr lang="tr-TR" sz="3600" b="1" dirty="0"/>
              <a:t>cümlesinde noktalı yere aşağıdakilerden hangisi gelebilir</a:t>
            </a:r>
            <a:r>
              <a:rPr lang="tr-TR" sz="3600" b="1" dirty="0" smtClean="0"/>
              <a:t>?</a:t>
            </a:r>
          </a:p>
          <a:p>
            <a:endParaRPr lang="tr-TR" sz="3600" dirty="0"/>
          </a:p>
          <a:p>
            <a:r>
              <a:rPr lang="tr-TR" sz="3600" dirty="0" smtClean="0"/>
              <a:t>A-</a:t>
            </a:r>
            <a:r>
              <a:rPr lang="tr-TR" sz="3600" dirty="0"/>
              <a:t>	kadar</a:t>
            </a:r>
          </a:p>
          <a:p>
            <a:r>
              <a:rPr lang="tr-TR" sz="3600" dirty="0" smtClean="0"/>
              <a:t>B-</a:t>
            </a:r>
            <a:r>
              <a:rPr lang="tr-TR" sz="3600" dirty="0"/>
              <a:t>	daha</a:t>
            </a:r>
          </a:p>
          <a:p>
            <a:r>
              <a:rPr lang="tr-TR" sz="3600" dirty="0" smtClean="0"/>
              <a:t>C-</a:t>
            </a:r>
            <a:r>
              <a:rPr lang="tr-TR" sz="3600" dirty="0"/>
              <a:t>	ile</a:t>
            </a:r>
          </a:p>
        </p:txBody>
      </p:sp>
    </p:spTree>
    <p:extLst>
      <p:ext uri="{BB962C8B-B14F-4D97-AF65-F5344CB8AC3E}">
        <p14:creationId xmlns="" xmlns:p14="http://schemas.microsoft.com/office/powerpoint/2010/main" val="2311290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89462" y="1480683"/>
            <a:ext cx="85779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7</a:t>
            </a:r>
          </a:p>
          <a:p>
            <a:r>
              <a:rPr lang="tr-TR" sz="3200" b="1" dirty="0"/>
              <a:t>Aşağıdaki karşılaştırmalardan hangisi doğru yapılmıştır </a:t>
            </a:r>
            <a:r>
              <a:rPr lang="tr-TR" sz="3200" b="1" dirty="0" smtClean="0"/>
              <a:t>?</a:t>
            </a:r>
          </a:p>
          <a:p>
            <a:endParaRPr lang="tr-TR" sz="3200" dirty="0"/>
          </a:p>
          <a:p>
            <a:r>
              <a:rPr lang="tr-TR" sz="3200" dirty="0" smtClean="0"/>
              <a:t>A-</a:t>
            </a:r>
            <a:r>
              <a:rPr lang="tr-TR" sz="3200" dirty="0"/>
              <a:t>	Çita, inekten daha hızlı koşar.</a:t>
            </a:r>
          </a:p>
          <a:p>
            <a:r>
              <a:rPr lang="tr-TR" sz="3200" dirty="0" smtClean="0"/>
              <a:t>B-</a:t>
            </a:r>
            <a:r>
              <a:rPr lang="tr-TR" sz="3200" dirty="0"/>
              <a:t>	At, kediden daha kısadır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</a:t>
            </a:r>
            <a:r>
              <a:rPr lang="tr-TR" sz="3200" dirty="0" smtClean="0"/>
              <a:t>Kaplumbağa, </a:t>
            </a:r>
            <a:r>
              <a:rPr lang="tr-TR" sz="3200" dirty="0"/>
              <a:t>inekten hızlı koşar.</a:t>
            </a:r>
          </a:p>
        </p:txBody>
      </p:sp>
    </p:spTree>
    <p:extLst>
      <p:ext uri="{BB962C8B-B14F-4D97-AF65-F5344CB8AC3E}">
        <p14:creationId xmlns="" xmlns:p14="http://schemas.microsoft.com/office/powerpoint/2010/main" val="3146759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84960" y="1650500"/>
            <a:ext cx="863019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Soru 8</a:t>
            </a:r>
          </a:p>
          <a:p>
            <a:r>
              <a:rPr lang="tr-TR" sz="3200" dirty="0"/>
              <a:t>'' Osman' da amcası ........... polis olabilir. '' </a:t>
            </a:r>
            <a:r>
              <a:rPr lang="tr-TR" sz="3200" b="1" dirty="0"/>
              <a:t>Boş bırakılan yere aşağıdakilerden hangisi gelebilir</a:t>
            </a:r>
            <a:r>
              <a:rPr lang="tr-TR" sz="3200" b="1" dirty="0" smtClean="0"/>
              <a:t>?</a:t>
            </a:r>
          </a:p>
          <a:p>
            <a:endParaRPr lang="tr-TR" sz="3200" dirty="0"/>
          </a:p>
          <a:p>
            <a:r>
              <a:rPr lang="tr-TR" sz="3200" dirty="0" smtClean="0"/>
              <a:t>A-</a:t>
            </a:r>
            <a:r>
              <a:rPr lang="tr-TR" sz="3200" dirty="0"/>
              <a:t>	kadar</a:t>
            </a:r>
          </a:p>
          <a:p>
            <a:r>
              <a:rPr lang="tr-TR" sz="3200" dirty="0" smtClean="0"/>
              <a:t>B-</a:t>
            </a:r>
            <a:r>
              <a:rPr lang="tr-TR" sz="3200" dirty="0"/>
              <a:t>	gibi</a:t>
            </a:r>
          </a:p>
          <a:p>
            <a:r>
              <a:rPr lang="tr-TR" sz="3200" dirty="0" smtClean="0"/>
              <a:t>C-</a:t>
            </a:r>
            <a:r>
              <a:rPr lang="tr-TR" sz="3200" dirty="0"/>
              <a:t>	göre</a:t>
            </a:r>
          </a:p>
        </p:txBody>
      </p:sp>
    </p:spTree>
    <p:extLst>
      <p:ext uri="{BB962C8B-B14F-4D97-AF65-F5344CB8AC3E}">
        <p14:creationId xmlns="" xmlns:p14="http://schemas.microsoft.com/office/powerpoint/2010/main" val="3684123263"/>
      </p:ext>
    </p:extLst>
  </p:cSld>
  <p:clrMapOvr>
    <a:masterClrMapping/>
  </p:clrMapOvr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32</TotalTime>
  <Words>154</Words>
  <PresentationFormat>Özel</PresentationFormat>
  <Paragraphs>75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Damla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2020-11-23T15:47:54Z</dcterms:created>
  <dcterms:modified xsi:type="dcterms:W3CDTF">2020-11-24T08:23:20Z</dcterms:modified>
  <cp:category>https://www.sorubak.com</cp:category>
</cp:coreProperties>
</file>