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1" r:id="rId1"/>
  </p:sldMasterIdLst>
  <p:sldIdLst>
    <p:sldId id="262" r:id="rId2"/>
    <p:sldId id="256" r:id="rId3"/>
    <p:sldId id="257" r:id="rId4"/>
    <p:sldId id="258" r:id="rId5"/>
    <p:sldId id="264" r:id="rId6"/>
    <p:sldId id="259" r:id="rId7"/>
    <p:sldId id="263" r:id="rId8"/>
    <p:sldId id="260" r:id="rId9"/>
    <p:sldId id="261" r:id="rId10"/>
    <p:sldId id="265" r:id="rId11"/>
    <p:sldId id="266" r:id="rId12"/>
    <p:sldId id="267" r:id="rId13"/>
    <p:sldId id="268" r:id="rId14"/>
    <p:sldId id="269" r:id="rId15"/>
    <p:sldId id="275" r:id="rId16"/>
    <p:sldId id="270" r:id="rId17"/>
    <p:sldId id="271" r:id="rId18"/>
    <p:sldId id="272" r:id="rId19"/>
    <p:sldId id="273" r:id="rId20"/>
    <p:sldId id="274" r:id="rId21"/>
    <p:sldId id="276" r:id="rId2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 snapToGrid="0">
      <p:cViewPr varScale="1">
        <p:scale>
          <a:sx n="27" d="100"/>
          <a:sy n="27" d="100"/>
        </p:scale>
        <p:origin x="27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CA438-7898-4564-ADAB-7BD4BE7C7A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101852-C35A-4E8E-B7E4-95D15D7252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01F510-CE61-4FC7-AD6C-E95D2BD9A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5F568-D1B7-492B-9ECB-9251284828D7}" type="datetimeFigureOut">
              <a:rPr lang="tr-TR" smtClean="0"/>
              <a:t>8.04.2021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CA370-B238-4888-A195-36431445F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004995-804F-43AC-8487-266540FE6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23FF-13FB-4D56-B1F0-500D332617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385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5B4B0-3B65-4B7F-9BF9-30FC207DA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D9B26F-C579-482B-8074-3171DB18B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8FA2B-F4E8-4A8F-AF60-E662BDDF6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5F568-D1B7-492B-9ECB-9251284828D7}" type="datetimeFigureOut">
              <a:rPr lang="tr-TR" smtClean="0"/>
              <a:t>8.04.2021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8C6A3-D270-4D2F-8951-A6A66A4C9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19E2F0-5DFB-4FF8-B858-D3F5B8BC8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23FF-13FB-4D56-B1F0-500D332617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8185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95FC48-6934-496F-B8F9-025BEF794B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028679-DD58-449B-A6C5-0299DFDF23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38F643-501B-4479-A40E-E734024A3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5F568-D1B7-492B-9ECB-9251284828D7}" type="datetimeFigureOut">
              <a:rPr lang="tr-TR" smtClean="0"/>
              <a:t>8.04.2021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F84B53-DEC0-420F-9374-C61E9963E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E76199-4C2C-4367-866B-C3F8254DF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23FF-13FB-4D56-B1F0-500D332617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4234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2459A-5B37-421E-B10B-92F08E6E0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4E0F3-FF76-4E5D-A5D8-9531A335A0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22F6F2-3266-47D4-9B37-95AA821C9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5F568-D1B7-492B-9ECB-9251284828D7}" type="datetimeFigureOut">
              <a:rPr lang="tr-TR" smtClean="0"/>
              <a:t>8.04.2021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D4AD40-A508-412A-921F-36C31C0C5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F1E90E-9904-4BD5-B6AB-974D3AB0F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23FF-13FB-4D56-B1F0-500D332617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380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FDD29-2BAC-4136-A035-6C0F16AAD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5A644D-A957-4F6E-A133-6BA8BAC6D1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0559C-CF0B-43B1-9DAC-A43B03C71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5F568-D1B7-492B-9ECB-9251284828D7}" type="datetimeFigureOut">
              <a:rPr lang="tr-TR" smtClean="0"/>
              <a:t>8.04.2021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37F61B-1313-4544-A1ED-620266EB7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1DFBB8-AB0B-4121-84A8-53A043A6C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23FF-13FB-4D56-B1F0-500D332617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0620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C19A4-D7D5-4C9D-9017-46ADB908E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F2F229-B4EF-4179-A9C1-6C059502B0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79FA1D-2DF5-4CDC-9693-9C46B76CC0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9AAD7B-D15B-4F44-82E9-830BE375F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5F568-D1B7-492B-9ECB-9251284828D7}" type="datetimeFigureOut">
              <a:rPr lang="tr-TR" smtClean="0"/>
              <a:t>8.04.2021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8A4120-DC64-45DB-A54A-51B7392E8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E88EF0-0BC8-402A-AA90-AC86E4892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23FF-13FB-4D56-B1F0-500D332617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9438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4D243-797B-4F5E-A40A-962049F6C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A38E5F-7664-4BEF-AC93-B4F5060B29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F37B5B-31D7-48E0-9D9A-1164B2EA38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321B41-29B9-4E63-9DE4-DC23DC9C89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1B97D2-CC93-4B67-A5E1-1674F0E18B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AC73B6-0DD5-42C6-BB89-E3F6E685A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5F568-D1B7-492B-9ECB-9251284828D7}" type="datetimeFigureOut">
              <a:rPr lang="tr-TR" smtClean="0"/>
              <a:t>8.04.2021</a:t>
            </a:fld>
            <a:endParaRPr lang="tr-T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319834-E9F9-42D0-A60D-CC7452499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C311E0-11DC-4582-AB0B-9DC47FD53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23FF-13FB-4D56-B1F0-500D332617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4682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57B81-5FCB-430B-A506-EB9FAFB7F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B9E92E-F17B-4F38-8A34-B24BF5CBA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5F568-D1B7-492B-9ECB-9251284828D7}" type="datetimeFigureOut">
              <a:rPr lang="tr-TR" smtClean="0"/>
              <a:t>8.04.2021</a:t>
            </a:fld>
            <a:endParaRPr lang="tr-T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106ADD-5B6A-4984-B2ED-C77166B91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497015-78F7-4E76-A5B5-8C8C5A008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23FF-13FB-4D56-B1F0-500D332617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1908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79B513-1333-4589-B584-30A556A33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5F568-D1B7-492B-9ECB-9251284828D7}" type="datetimeFigureOut">
              <a:rPr lang="tr-TR" smtClean="0"/>
              <a:t>8.04.2021</a:t>
            </a:fld>
            <a:endParaRPr lang="tr-T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D4AA6B-5848-4AB9-85CF-4EBA19CFE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AD37BD-2147-4506-B152-E33CF16DD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23FF-13FB-4D56-B1F0-500D332617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20137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D8372-D74B-4AAE-8BFF-0E5FBE0B0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DA58-FB3F-46B2-A0FE-A2D3DB849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1D53D8-CC8A-4C1F-B7DB-18958A28DB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E87359-D3F6-4D39-ACD6-50442BEE5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5F568-D1B7-492B-9ECB-9251284828D7}" type="datetimeFigureOut">
              <a:rPr lang="tr-TR" smtClean="0"/>
              <a:t>8.04.2021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A8AA1-87C0-4C40-8DFC-D9FEE7401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6AEBBF-5EB7-4A08-B75A-27C17531F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23FF-13FB-4D56-B1F0-500D332617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5032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B9689-6634-4AD2-9841-EDC6B83B1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E8FB10-29DB-4B03-9EC8-6BE0AF6F0C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0B4818-FDC5-4AA3-97E8-E241C9A7CE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EAE431-86DB-4B92-97D2-6F6F36B95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5F568-D1B7-492B-9ECB-9251284828D7}" type="datetimeFigureOut">
              <a:rPr lang="tr-TR" smtClean="0"/>
              <a:t>8.04.2021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55E779-890F-4A8A-A7BC-429922E6D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5387A5-B90F-4E2D-A2D2-162644929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23FF-13FB-4D56-B1F0-500D332617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0798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B9B3B0-958C-45F5-A4CF-71AF51173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F91C0E-38BA-43D0-8E70-57788F017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5D9EA-A5A0-4529-8EEF-D421974F10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5F568-D1B7-492B-9ECB-9251284828D7}" type="datetimeFigureOut">
              <a:rPr lang="tr-TR" smtClean="0"/>
              <a:t>8.04.2021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208014-236C-46B7-B47B-4E336AA7C9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197900-EC8A-462B-BE6E-DD30BEA873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223FF-13FB-4D56-B1F0-500D332617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2936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D8B81-1761-430B-BC28-3192D9932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424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>
                <a:solidFill>
                  <a:srgbClr val="FF0000"/>
                </a:solidFill>
                <a:latin typeface="Freestyle Script" panose="030804020302050B0404" pitchFamily="66" charset="0"/>
              </a:rPr>
              <a:t>UNIT 8 - TRANSPORTATION</a:t>
            </a:r>
          </a:p>
        </p:txBody>
      </p:sp>
      <p:pic>
        <p:nvPicPr>
          <p:cNvPr id="1026" name="Picture 2" descr="Cartoon means of transport 01 vector Free Vector - Clipart library ...">
            <a:extLst>
              <a:ext uri="{FF2B5EF4-FFF2-40B4-BE49-F238E27FC236}">
                <a16:creationId xmlns:a16="http://schemas.microsoft.com/office/drawing/2014/main" id="{439D81EC-0E36-44C6-9DFD-E779681BB1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268" y="1939033"/>
            <a:ext cx="5992838" cy="417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914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568273F-9272-4DEC-BD29-EA47C248EB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2554" y="149145"/>
            <a:ext cx="2966892" cy="3279855"/>
          </a:xfrm>
          <a:prstGeom prst="rect">
            <a:avLst/>
          </a:prstGeom>
        </p:spPr>
      </p:pic>
      <p:sp>
        <p:nvSpPr>
          <p:cNvPr id="3" name="Cloud 2">
            <a:hlinkClick r:id="rId3" action="ppaction://hlinksldjump"/>
            <a:extLst>
              <a:ext uri="{FF2B5EF4-FFF2-40B4-BE49-F238E27FC236}">
                <a16:creationId xmlns:a16="http://schemas.microsoft.com/office/drawing/2014/main" id="{A0C18FE0-E3B6-4AE9-BA84-5306D40E3620}"/>
              </a:ext>
            </a:extLst>
          </p:cNvPr>
          <p:cNvSpPr/>
          <p:nvPr/>
        </p:nvSpPr>
        <p:spPr>
          <a:xfrm>
            <a:off x="970670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plane</a:t>
            </a:r>
          </a:p>
        </p:txBody>
      </p:sp>
      <p:sp>
        <p:nvSpPr>
          <p:cNvPr id="4" name="Cloud 3">
            <a:hlinkClick r:id="rId4" action="ppaction://hlinksldjump"/>
            <a:extLst>
              <a:ext uri="{FF2B5EF4-FFF2-40B4-BE49-F238E27FC236}">
                <a16:creationId xmlns:a16="http://schemas.microsoft.com/office/drawing/2014/main" id="{DDDA0856-5713-46DA-BF7E-812DF3243424}"/>
              </a:ext>
            </a:extLst>
          </p:cNvPr>
          <p:cNvSpPr/>
          <p:nvPr/>
        </p:nvSpPr>
        <p:spPr>
          <a:xfrm>
            <a:off x="4667103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boat</a:t>
            </a:r>
          </a:p>
        </p:txBody>
      </p:sp>
      <p:sp>
        <p:nvSpPr>
          <p:cNvPr id="5" name="Cloud 4">
            <a:hlinkClick r:id="rId3" action="ppaction://hlinksldjump"/>
            <a:extLst>
              <a:ext uri="{FF2B5EF4-FFF2-40B4-BE49-F238E27FC236}">
                <a16:creationId xmlns:a16="http://schemas.microsoft.com/office/drawing/2014/main" id="{C1875525-B531-401D-B601-E807A0E47996}"/>
              </a:ext>
            </a:extLst>
          </p:cNvPr>
          <p:cNvSpPr/>
          <p:nvPr/>
        </p:nvSpPr>
        <p:spPr>
          <a:xfrm>
            <a:off x="8363536" y="4129341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car</a:t>
            </a:r>
          </a:p>
        </p:txBody>
      </p:sp>
      <p:sp>
        <p:nvSpPr>
          <p:cNvPr id="7" name="Arrow: Right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2A730CF-742C-4198-B92E-761D45ABDB69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32107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>
            <a:hlinkClick r:id="rId2" action="ppaction://hlinksldjump"/>
            <a:extLst>
              <a:ext uri="{FF2B5EF4-FFF2-40B4-BE49-F238E27FC236}">
                <a16:creationId xmlns:a16="http://schemas.microsoft.com/office/drawing/2014/main" id="{0C408299-6B6F-48D6-A8A1-461DFE615CA4}"/>
              </a:ext>
            </a:extLst>
          </p:cNvPr>
          <p:cNvSpPr/>
          <p:nvPr/>
        </p:nvSpPr>
        <p:spPr>
          <a:xfrm>
            <a:off x="970670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plane</a:t>
            </a:r>
          </a:p>
        </p:txBody>
      </p:sp>
      <p:sp>
        <p:nvSpPr>
          <p:cNvPr id="3" name="Cloud 2">
            <a:hlinkClick r:id="rId2" action="ppaction://hlinksldjump"/>
            <a:extLst>
              <a:ext uri="{FF2B5EF4-FFF2-40B4-BE49-F238E27FC236}">
                <a16:creationId xmlns:a16="http://schemas.microsoft.com/office/drawing/2014/main" id="{BF8E58FE-3EE9-4B12-92D5-D48A9DAD20F6}"/>
              </a:ext>
            </a:extLst>
          </p:cNvPr>
          <p:cNvSpPr/>
          <p:nvPr/>
        </p:nvSpPr>
        <p:spPr>
          <a:xfrm>
            <a:off x="4646001" y="4129342"/>
            <a:ext cx="2960958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motorbike</a:t>
            </a:r>
          </a:p>
        </p:txBody>
      </p:sp>
      <p:sp>
        <p:nvSpPr>
          <p:cNvPr id="4" name="Cloud 3">
            <a:hlinkClick r:id="rId3" action="ppaction://hlinksldjump"/>
            <a:extLst>
              <a:ext uri="{FF2B5EF4-FFF2-40B4-BE49-F238E27FC236}">
                <a16:creationId xmlns:a16="http://schemas.microsoft.com/office/drawing/2014/main" id="{6E740B9C-D0CF-42E4-A132-097EC8572647}"/>
              </a:ext>
            </a:extLst>
          </p:cNvPr>
          <p:cNvSpPr/>
          <p:nvPr/>
        </p:nvSpPr>
        <p:spPr>
          <a:xfrm>
            <a:off x="8424497" y="4117270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helicopter</a:t>
            </a:r>
          </a:p>
        </p:txBody>
      </p:sp>
      <p:pic>
        <p:nvPicPr>
          <p:cNvPr id="7170" name="Picture 2" descr="Free clipart helicopter » Clipart Station">
            <a:extLst>
              <a:ext uri="{FF2B5EF4-FFF2-40B4-BE49-F238E27FC236}">
                <a16:creationId xmlns:a16="http://schemas.microsoft.com/office/drawing/2014/main" id="{43265AA5-E4A5-4099-9694-6993376AB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349" y="481360"/>
            <a:ext cx="6773301" cy="294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Right 5">
            <a:hlinkClick r:id="rId5" action="ppaction://hlinksldjump"/>
            <a:extLst>
              <a:ext uri="{FF2B5EF4-FFF2-40B4-BE49-F238E27FC236}">
                <a16:creationId xmlns:a16="http://schemas.microsoft.com/office/drawing/2014/main" id="{A457F74F-4AFC-46B6-B406-05A1B719A899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7517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3A8E12-4C80-4925-B8A9-285C96079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673" y="0"/>
            <a:ext cx="6418653" cy="4712677"/>
          </a:xfrm>
          <a:prstGeom prst="rect">
            <a:avLst/>
          </a:prstGeom>
        </p:spPr>
      </p:pic>
      <p:sp>
        <p:nvSpPr>
          <p:cNvPr id="5" name="Arrow: U-Turn 4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5AB0B891-6541-4EA1-AE63-3D11D3752F81}"/>
              </a:ext>
            </a:extLst>
          </p:cNvPr>
          <p:cNvSpPr/>
          <p:nvPr/>
        </p:nvSpPr>
        <p:spPr>
          <a:xfrm rot="10800000" flipH="1">
            <a:off x="5392614" y="4937761"/>
            <a:ext cx="1406769" cy="1477108"/>
          </a:xfrm>
          <a:prstGeom prst="uturnArrow">
            <a:avLst>
              <a:gd name="adj1" fmla="val 25000"/>
              <a:gd name="adj2" fmla="val 25000"/>
              <a:gd name="adj3" fmla="val 37000"/>
              <a:gd name="adj4" fmla="val 43750"/>
              <a:gd name="adj5" fmla="val 75000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469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rumpy Smiley Emoticon Clipart | i2Clipart - Royalty Free Public ...">
            <a:extLst>
              <a:ext uri="{FF2B5EF4-FFF2-40B4-BE49-F238E27FC236}">
                <a16:creationId xmlns:a16="http://schemas.microsoft.com/office/drawing/2014/main" id="{8638EC59-C201-4102-B281-0E3C3E080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452" y="258932"/>
            <a:ext cx="4461095" cy="449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rrow: U-Turn 3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267EBAC1-175A-447B-9762-796B5B9A8AC2}"/>
              </a:ext>
            </a:extLst>
          </p:cNvPr>
          <p:cNvSpPr/>
          <p:nvPr/>
        </p:nvSpPr>
        <p:spPr>
          <a:xfrm rot="10800000" flipH="1">
            <a:off x="5392614" y="4937761"/>
            <a:ext cx="1406769" cy="1477108"/>
          </a:xfrm>
          <a:prstGeom prst="uturnArrow">
            <a:avLst>
              <a:gd name="adj1" fmla="val 25000"/>
              <a:gd name="adj2" fmla="val 25000"/>
              <a:gd name="adj3" fmla="val 37000"/>
              <a:gd name="adj4" fmla="val 43750"/>
              <a:gd name="adj5" fmla="val 75000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1117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E181D5A-DB97-40A3-950F-FF83F2B5F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1532" y="120413"/>
            <a:ext cx="4668936" cy="3308587"/>
          </a:xfrm>
          <a:prstGeom prst="rect">
            <a:avLst/>
          </a:prstGeom>
        </p:spPr>
      </p:pic>
      <p:sp>
        <p:nvSpPr>
          <p:cNvPr id="4" name="Cloud 3">
            <a:hlinkClick r:id="rId3" action="ppaction://hlinksldjump"/>
            <a:extLst>
              <a:ext uri="{FF2B5EF4-FFF2-40B4-BE49-F238E27FC236}">
                <a16:creationId xmlns:a16="http://schemas.microsoft.com/office/drawing/2014/main" id="{6B60C1F6-5587-4DF9-AC69-6BD9AFAFF2D3}"/>
              </a:ext>
            </a:extLst>
          </p:cNvPr>
          <p:cNvSpPr/>
          <p:nvPr/>
        </p:nvSpPr>
        <p:spPr>
          <a:xfrm>
            <a:off x="903738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river</a:t>
            </a:r>
          </a:p>
        </p:txBody>
      </p:sp>
      <p:sp>
        <p:nvSpPr>
          <p:cNvPr id="5" name="Cloud 4">
            <a:hlinkClick r:id="rId3" action="ppaction://hlinksldjump"/>
            <a:extLst>
              <a:ext uri="{FF2B5EF4-FFF2-40B4-BE49-F238E27FC236}">
                <a16:creationId xmlns:a16="http://schemas.microsoft.com/office/drawing/2014/main" id="{7079E269-FEAD-4A75-ACA0-F4B0494D428F}"/>
              </a:ext>
            </a:extLst>
          </p:cNvPr>
          <p:cNvSpPr/>
          <p:nvPr/>
        </p:nvSpPr>
        <p:spPr>
          <a:xfrm>
            <a:off x="8430468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air</a:t>
            </a:r>
          </a:p>
        </p:txBody>
      </p:sp>
      <p:sp>
        <p:nvSpPr>
          <p:cNvPr id="6" name="Cloud 5">
            <a:hlinkClick r:id="rId4" action="ppaction://hlinksldjump"/>
            <a:extLst>
              <a:ext uri="{FF2B5EF4-FFF2-40B4-BE49-F238E27FC236}">
                <a16:creationId xmlns:a16="http://schemas.microsoft.com/office/drawing/2014/main" id="{94B410D2-2523-4BDA-8980-9AD212C01C9B}"/>
              </a:ext>
            </a:extLst>
          </p:cNvPr>
          <p:cNvSpPr/>
          <p:nvPr/>
        </p:nvSpPr>
        <p:spPr>
          <a:xfrm>
            <a:off x="4667103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sea</a:t>
            </a:r>
          </a:p>
        </p:txBody>
      </p:sp>
      <p:sp>
        <p:nvSpPr>
          <p:cNvPr id="7" name="Arrow: Right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249EDFE-2515-4C5E-844F-B2E47B324138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21693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lipart Of Bus Stop">
            <a:extLst>
              <a:ext uri="{FF2B5EF4-FFF2-40B4-BE49-F238E27FC236}">
                <a16:creationId xmlns:a16="http://schemas.microsoft.com/office/drawing/2014/main" id="{1116A51A-1A8D-45CC-A044-BC5F5D2C88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367" y="-42802"/>
            <a:ext cx="5259265" cy="347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loud 2">
            <a:hlinkClick r:id="rId3" action="ppaction://hlinksldjump"/>
            <a:extLst>
              <a:ext uri="{FF2B5EF4-FFF2-40B4-BE49-F238E27FC236}">
                <a16:creationId xmlns:a16="http://schemas.microsoft.com/office/drawing/2014/main" id="{B8132724-B0EB-44CA-9E9A-30690D36A602}"/>
              </a:ext>
            </a:extLst>
          </p:cNvPr>
          <p:cNvSpPr/>
          <p:nvPr/>
        </p:nvSpPr>
        <p:spPr>
          <a:xfrm>
            <a:off x="970669" y="4143881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airport</a:t>
            </a:r>
          </a:p>
        </p:txBody>
      </p:sp>
      <p:sp>
        <p:nvSpPr>
          <p:cNvPr id="4" name="Cloud 3">
            <a:hlinkClick r:id="rId3" action="ppaction://hlinksldjump"/>
            <a:extLst>
              <a:ext uri="{FF2B5EF4-FFF2-40B4-BE49-F238E27FC236}">
                <a16:creationId xmlns:a16="http://schemas.microsoft.com/office/drawing/2014/main" id="{F731255C-C886-47B7-86C6-AF63CA774918}"/>
              </a:ext>
            </a:extLst>
          </p:cNvPr>
          <p:cNvSpPr/>
          <p:nvPr/>
        </p:nvSpPr>
        <p:spPr>
          <a:xfrm>
            <a:off x="4667103" y="414388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sea</a:t>
            </a:r>
          </a:p>
        </p:txBody>
      </p:sp>
      <p:sp>
        <p:nvSpPr>
          <p:cNvPr id="5" name="Cloud 4">
            <a:hlinkClick r:id="rId4" action="ppaction://hlinksldjump"/>
            <a:extLst>
              <a:ext uri="{FF2B5EF4-FFF2-40B4-BE49-F238E27FC236}">
                <a16:creationId xmlns:a16="http://schemas.microsoft.com/office/drawing/2014/main" id="{49C37427-C842-4197-921C-BD0E01416E45}"/>
              </a:ext>
            </a:extLst>
          </p:cNvPr>
          <p:cNvSpPr/>
          <p:nvPr/>
        </p:nvSpPr>
        <p:spPr>
          <a:xfrm>
            <a:off x="8363538" y="414388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Bus stop</a:t>
            </a:r>
          </a:p>
        </p:txBody>
      </p:sp>
      <p:sp>
        <p:nvSpPr>
          <p:cNvPr id="6" name="Arrow: Right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162E522-14F7-42D4-98E5-5417AAA43429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22996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>
            <a:hlinkClick r:id="rId2" action="ppaction://hlinksldjump"/>
            <a:extLst>
              <a:ext uri="{FF2B5EF4-FFF2-40B4-BE49-F238E27FC236}">
                <a16:creationId xmlns:a16="http://schemas.microsoft.com/office/drawing/2014/main" id="{773B20D2-871D-4370-A5DD-638C198F5ED6}"/>
              </a:ext>
            </a:extLst>
          </p:cNvPr>
          <p:cNvSpPr/>
          <p:nvPr/>
        </p:nvSpPr>
        <p:spPr>
          <a:xfrm>
            <a:off x="970670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road</a:t>
            </a:r>
          </a:p>
        </p:txBody>
      </p:sp>
      <p:sp>
        <p:nvSpPr>
          <p:cNvPr id="3" name="Cloud 2">
            <a:hlinkClick r:id="rId3" action="ppaction://hlinksldjump"/>
            <a:extLst>
              <a:ext uri="{FF2B5EF4-FFF2-40B4-BE49-F238E27FC236}">
                <a16:creationId xmlns:a16="http://schemas.microsoft.com/office/drawing/2014/main" id="{BC68E33A-3767-433E-A8EC-6C38CEA9DD6F}"/>
              </a:ext>
            </a:extLst>
          </p:cNvPr>
          <p:cNvSpPr/>
          <p:nvPr/>
        </p:nvSpPr>
        <p:spPr>
          <a:xfrm>
            <a:off x="8363536" y="4129341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sky</a:t>
            </a:r>
          </a:p>
        </p:txBody>
      </p:sp>
      <p:sp>
        <p:nvSpPr>
          <p:cNvPr id="4" name="Cloud 3">
            <a:hlinkClick r:id="rId3" action="ppaction://hlinksldjump"/>
            <a:extLst>
              <a:ext uri="{FF2B5EF4-FFF2-40B4-BE49-F238E27FC236}">
                <a16:creationId xmlns:a16="http://schemas.microsoft.com/office/drawing/2014/main" id="{F97C0D5A-9870-4B92-9B85-BF908F01191F}"/>
              </a:ext>
            </a:extLst>
          </p:cNvPr>
          <p:cNvSpPr/>
          <p:nvPr/>
        </p:nvSpPr>
        <p:spPr>
          <a:xfrm>
            <a:off x="4667103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sea</a:t>
            </a:r>
          </a:p>
        </p:txBody>
      </p:sp>
      <p:pic>
        <p:nvPicPr>
          <p:cNvPr id="2050" name="Picture 2" descr="Highway Vector Illustration - Download Free Vectors, Clipart ...">
            <a:extLst>
              <a:ext uri="{FF2B5EF4-FFF2-40B4-BE49-F238E27FC236}">
                <a16:creationId xmlns:a16="http://schemas.microsoft.com/office/drawing/2014/main" id="{097C7F51-09CA-41E8-A389-776FF3E37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212" y="0"/>
            <a:ext cx="5315574" cy="3721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Right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D1A48D5-91DB-4A90-A274-4E14BB0AD020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15526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>
            <a:hlinkClick r:id="rId2" action="ppaction://hlinksldjump"/>
            <a:extLst>
              <a:ext uri="{FF2B5EF4-FFF2-40B4-BE49-F238E27FC236}">
                <a16:creationId xmlns:a16="http://schemas.microsoft.com/office/drawing/2014/main" id="{8E712B9D-7975-4523-A5F9-525C6DD944EE}"/>
              </a:ext>
            </a:extLst>
          </p:cNvPr>
          <p:cNvSpPr/>
          <p:nvPr/>
        </p:nvSpPr>
        <p:spPr>
          <a:xfrm>
            <a:off x="970670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river</a:t>
            </a:r>
          </a:p>
        </p:txBody>
      </p:sp>
      <p:sp>
        <p:nvSpPr>
          <p:cNvPr id="3" name="Cloud 2">
            <a:hlinkClick r:id="rId3" action="ppaction://hlinksldjump"/>
            <a:extLst>
              <a:ext uri="{FF2B5EF4-FFF2-40B4-BE49-F238E27FC236}">
                <a16:creationId xmlns:a16="http://schemas.microsoft.com/office/drawing/2014/main" id="{4EAA6094-5767-4FC7-BE2D-3C5DD11418D2}"/>
              </a:ext>
            </a:extLst>
          </p:cNvPr>
          <p:cNvSpPr/>
          <p:nvPr/>
        </p:nvSpPr>
        <p:spPr>
          <a:xfrm>
            <a:off x="8363536" y="4129341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street</a:t>
            </a:r>
          </a:p>
        </p:txBody>
      </p:sp>
      <p:sp>
        <p:nvSpPr>
          <p:cNvPr id="4" name="Cloud 3">
            <a:hlinkClick r:id="rId3" action="ppaction://hlinksldjump"/>
            <a:extLst>
              <a:ext uri="{FF2B5EF4-FFF2-40B4-BE49-F238E27FC236}">
                <a16:creationId xmlns:a16="http://schemas.microsoft.com/office/drawing/2014/main" id="{796E91C9-A333-45E2-8055-8792611F7C3E}"/>
              </a:ext>
            </a:extLst>
          </p:cNvPr>
          <p:cNvSpPr/>
          <p:nvPr/>
        </p:nvSpPr>
        <p:spPr>
          <a:xfrm>
            <a:off x="4667103" y="4129341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sea</a:t>
            </a:r>
          </a:p>
        </p:txBody>
      </p:sp>
      <p:pic>
        <p:nvPicPr>
          <p:cNvPr id="3074" name="Picture 2" descr="Library of small river vector free stock png files ▻▻▻ Clipart ...">
            <a:extLst>
              <a:ext uri="{FF2B5EF4-FFF2-40B4-BE49-F238E27FC236}">
                <a16:creationId xmlns:a16="http://schemas.microsoft.com/office/drawing/2014/main" id="{91A2F13D-EF0E-4AB0-A7BF-1678FA6CEA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275" y="0"/>
            <a:ext cx="3401012" cy="3572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Right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E0BE58-3EA0-4944-91F7-DCE81E9FDC64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56994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>
            <a:hlinkClick r:id="rId2" action="ppaction://hlinksldjump"/>
            <a:extLst>
              <a:ext uri="{FF2B5EF4-FFF2-40B4-BE49-F238E27FC236}">
                <a16:creationId xmlns:a16="http://schemas.microsoft.com/office/drawing/2014/main" id="{CDB6564E-DD77-4244-868E-F2AE45EE9668}"/>
              </a:ext>
            </a:extLst>
          </p:cNvPr>
          <p:cNvSpPr/>
          <p:nvPr/>
        </p:nvSpPr>
        <p:spPr>
          <a:xfrm>
            <a:off x="970669" y="4143883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sea</a:t>
            </a:r>
          </a:p>
        </p:txBody>
      </p:sp>
      <p:sp>
        <p:nvSpPr>
          <p:cNvPr id="3" name="Cloud 2">
            <a:hlinkClick r:id="rId3" action="ppaction://hlinksldjump"/>
            <a:extLst>
              <a:ext uri="{FF2B5EF4-FFF2-40B4-BE49-F238E27FC236}">
                <a16:creationId xmlns:a16="http://schemas.microsoft.com/office/drawing/2014/main" id="{097DF016-15B8-4AB2-B2C9-D75EE61B7A4A}"/>
              </a:ext>
            </a:extLst>
          </p:cNvPr>
          <p:cNvSpPr/>
          <p:nvPr/>
        </p:nvSpPr>
        <p:spPr>
          <a:xfrm>
            <a:off x="8363537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street</a:t>
            </a:r>
          </a:p>
        </p:txBody>
      </p:sp>
      <p:sp>
        <p:nvSpPr>
          <p:cNvPr id="4" name="Cloud 3">
            <a:hlinkClick r:id="rId2" action="ppaction://hlinksldjump"/>
            <a:extLst>
              <a:ext uri="{FF2B5EF4-FFF2-40B4-BE49-F238E27FC236}">
                <a16:creationId xmlns:a16="http://schemas.microsoft.com/office/drawing/2014/main" id="{0CFDBAEC-362D-4D06-8027-327E74FE1F7D}"/>
              </a:ext>
            </a:extLst>
          </p:cNvPr>
          <p:cNvSpPr/>
          <p:nvPr/>
        </p:nvSpPr>
        <p:spPr>
          <a:xfrm>
            <a:off x="4667103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air</a:t>
            </a:r>
          </a:p>
        </p:txBody>
      </p:sp>
      <p:pic>
        <p:nvPicPr>
          <p:cNvPr id="4098" name="Picture 2" descr="Street Clipart Png">
            <a:extLst>
              <a:ext uri="{FF2B5EF4-FFF2-40B4-BE49-F238E27FC236}">
                <a16:creationId xmlns:a16="http://schemas.microsoft.com/office/drawing/2014/main" id="{5A668209-8912-45F4-B5F5-6D5E65E69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128" y="194506"/>
            <a:ext cx="4851741" cy="3234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Right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D587BB2-09A4-4E35-A26C-896E815BA76B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67675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0DECF2D-54D7-4A5B-A3FB-61F9C7194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865" y="168812"/>
            <a:ext cx="7196269" cy="3260188"/>
          </a:xfrm>
          <a:prstGeom prst="rect">
            <a:avLst/>
          </a:prstGeom>
        </p:spPr>
      </p:pic>
      <p:sp>
        <p:nvSpPr>
          <p:cNvPr id="3" name="Cloud 2">
            <a:hlinkClick r:id="rId3" action="ppaction://hlinksldjump"/>
            <a:extLst>
              <a:ext uri="{FF2B5EF4-FFF2-40B4-BE49-F238E27FC236}">
                <a16:creationId xmlns:a16="http://schemas.microsoft.com/office/drawing/2014/main" id="{7F0A21FC-BA25-43D7-9AA5-7DF1D566D6E1}"/>
              </a:ext>
            </a:extLst>
          </p:cNvPr>
          <p:cNvSpPr/>
          <p:nvPr/>
        </p:nvSpPr>
        <p:spPr>
          <a:xfrm>
            <a:off x="970669" y="4143883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sky</a:t>
            </a:r>
          </a:p>
        </p:txBody>
      </p:sp>
      <p:sp>
        <p:nvSpPr>
          <p:cNvPr id="4" name="Cloud 3">
            <a:hlinkClick r:id="rId4" action="ppaction://hlinksldjump"/>
            <a:extLst>
              <a:ext uri="{FF2B5EF4-FFF2-40B4-BE49-F238E27FC236}">
                <a16:creationId xmlns:a16="http://schemas.microsoft.com/office/drawing/2014/main" id="{759E0717-C813-46CC-8087-468B2598B940}"/>
              </a:ext>
            </a:extLst>
          </p:cNvPr>
          <p:cNvSpPr/>
          <p:nvPr/>
        </p:nvSpPr>
        <p:spPr>
          <a:xfrm>
            <a:off x="4667102" y="4143883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sea</a:t>
            </a:r>
          </a:p>
        </p:txBody>
      </p:sp>
      <p:sp>
        <p:nvSpPr>
          <p:cNvPr id="5" name="Cloud 4">
            <a:hlinkClick r:id="rId4" action="ppaction://hlinksldjump"/>
            <a:extLst>
              <a:ext uri="{FF2B5EF4-FFF2-40B4-BE49-F238E27FC236}">
                <a16:creationId xmlns:a16="http://schemas.microsoft.com/office/drawing/2014/main" id="{2D43DA92-FE72-462D-8546-C8ACCB56FB6A}"/>
              </a:ext>
            </a:extLst>
          </p:cNvPr>
          <p:cNvSpPr/>
          <p:nvPr/>
        </p:nvSpPr>
        <p:spPr>
          <a:xfrm>
            <a:off x="8363540" y="4143883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street</a:t>
            </a:r>
          </a:p>
        </p:txBody>
      </p:sp>
      <p:sp>
        <p:nvSpPr>
          <p:cNvPr id="6" name="Arrow: Right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00C430E-C2A0-4F5A-AAFD-180A1A6C023C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7909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ED13EA36-FB3F-4176-94C3-0C68835935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28464" y="428589"/>
            <a:ext cx="4432072" cy="2806979"/>
          </a:xfrm>
          <a:prstGeom prst="rect">
            <a:avLst/>
          </a:prstGeom>
        </p:spPr>
      </p:pic>
      <p:sp>
        <p:nvSpPr>
          <p:cNvPr id="3" name="Cloud 2">
            <a:hlinkClick r:id="rId3" action="ppaction://hlinksldjump"/>
            <a:extLst>
              <a:ext uri="{FF2B5EF4-FFF2-40B4-BE49-F238E27FC236}">
                <a16:creationId xmlns:a16="http://schemas.microsoft.com/office/drawing/2014/main" id="{B275187E-A698-47E4-B316-1668F6B17202}"/>
              </a:ext>
            </a:extLst>
          </p:cNvPr>
          <p:cNvSpPr/>
          <p:nvPr/>
        </p:nvSpPr>
        <p:spPr>
          <a:xfrm>
            <a:off x="970670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car</a:t>
            </a:r>
          </a:p>
        </p:txBody>
      </p:sp>
      <p:sp>
        <p:nvSpPr>
          <p:cNvPr id="6" name="Cloud 5">
            <a:hlinkClick r:id="rId4" action="ppaction://hlinksldjump"/>
            <a:extLst>
              <a:ext uri="{FF2B5EF4-FFF2-40B4-BE49-F238E27FC236}">
                <a16:creationId xmlns:a16="http://schemas.microsoft.com/office/drawing/2014/main" id="{CD90FBDF-8D94-4123-BF7C-4A167DF2BE71}"/>
              </a:ext>
            </a:extLst>
          </p:cNvPr>
          <p:cNvSpPr/>
          <p:nvPr/>
        </p:nvSpPr>
        <p:spPr>
          <a:xfrm>
            <a:off x="4667103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bus</a:t>
            </a:r>
          </a:p>
        </p:txBody>
      </p:sp>
      <p:sp>
        <p:nvSpPr>
          <p:cNvPr id="7" name="Cloud 6">
            <a:hlinkClick r:id="rId4" action="ppaction://hlinksldjump"/>
            <a:extLst>
              <a:ext uri="{FF2B5EF4-FFF2-40B4-BE49-F238E27FC236}">
                <a16:creationId xmlns:a16="http://schemas.microsoft.com/office/drawing/2014/main" id="{9574B781-38FD-4673-8C44-68085C197F41}"/>
              </a:ext>
            </a:extLst>
          </p:cNvPr>
          <p:cNvSpPr/>
          <p:nvPr/>
        </p:nvSpPr>
        <p:spPr>
          <a:xfrm>
            <a:off x="8363536" y="4129341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plane</a:t>
            </a:r>
          </a:p>
        </p:txBody>
      </p:sp>
      <p:sp>
        <p:nvSpPr>
          <p:cNvPr id="4" name="Arrow: Right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487F866-935B-4F40-ABE7-42CBCCCE87D9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89678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03,380 Airport Stock Vector Illustration And Royalty Free Airport ...">
            <a:extLst>
              <a:ext uri="{FF2B5EF4-FFF2-40B4-BE49-F238E27FC236}">
                <a16:creationId xmlns:a16="http://schemas.microsoft.com/office/drawing/2014/main" id="{0D74A64F-6B6A-4025-9F24-8E4E973A7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209550"/>
            <a:ext cx="428625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loud 2">
            <a:hlinkClick r:id="rId3" action="ppaction://hlinksldjump"/>
            <a:extLst>
              <a:ext uri="{FF2B5EF4-FFF2-40B4-BE49-F238E27FC236}">
                <a16:creationId xmlns:a16="http://schemas.microsoft.com/office/drawing/2014/main" id="{E8A3DA20-2F7A-4125-BD5C-4614F88A8A81}"/>
              </a:ext>
            </a:extLst>
          </p:cNvPr>
          <p:cNvSpPr/>
          <p:nvPr/>
        </p:nvSpPr>
        <p:spPr>
          <a:xfrm>
            <a:off x="1095082" y="414388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airport</a:t>
            </a:r>
          </a:p>
        </p:txBody>
      </p:sp>
      <p:sp>
        <p:nvSpPr>
          <p:cNvPr id="4" name="Cloud 3">
            <a:hlinkClick r:id="rId4" action="ppaction://hlinksldjump"/>
            <a:extLst>
              <a:ext uri="{FF2B5EF4-FFF2-40B4-BE49-F238E27FC236}">
                <a16:creationId xmlns:a16="http://schemas.microsoft.com/office/drawing/2014/main" id="{80C30557-F740-475A-9B44-B26BECB1FC36}"/>
              </a:ext>
            </a:extLst>
          </p:cNvPr>
          <p:cNvSpPr/>
          <p:nvPr/>
        </p:nvSpPr>
        <p:spPr>
          <a:xfrm>
            <a:off x="4667103" y="4143883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Bus stop</a:t>
            </a:r>
          </a:p>
        </p:txBody>
      </p:sp>
      <p:sp>
        <p:nvSpPr>
          <p:cNvPr id="5" name="Cloud 4">
            <a:hlinkClick r:id="rId4" action="ppaction://hlinksldjump"/>
            <a:extLst>
              <a:ext uri="{FF2B5EF4-FFF2-40B4-BE49-F238E27FC236}">
                <a16:creationId xmlns:a16="http://schemas.microsoft.com/office/drawing/2014/main" id="{8C377C45-7DD2-4A6C-AB2C-BF5EB6D66048}"/>
              </a:ext>
            </a:extLst>
          </p:cNvPr>
          <p:cNvSpPr/>
          <p:nvPr/>
        </p:nvSpPr>
        <p:spPr>
          <a:xfrm>
            <a:off x="8363538" y="4143883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Train station</a:t>
            </a:r>
          </a:p>
        </p:txBody>
      </p:sp>
      <p:sp>
        <p:nvSpPr>
          <p:cNvPr id="6" name="Arrow: Right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0700772-4055-4A0F-B8FD-2182E842F779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56240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Train station clipart 5 » Clipart Station">
            <a:extLst>
              <a:ext uri="{FF2B5EF4-FFF2-40B4-BE49-F238E27FC236}">
                <a16:creationId xmlns:a16="http://schemas.microsoft.com/office/drawing/2014/main" id="{3C4F9ECA-489F-4055-9370-CF448E5366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992" y="0"/>
            <a:ext cx="4584016" cy="343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loud 2">
            <a:hlinkClick r:id="rId3" action="ppaction://hlinksldjump"/>
            <a:extLst>
              <a:ext uri="{FF2B5EF4-FFF2-40B4-BE49-F238E27FC236}">
                <a16:creationId xmlns:a16="http://schemas.microsoft.com/office/drawing/2014/main" id="{0C37E5E6-94B3-4BB5-A9DD-A47E1C537CE1}"/>
              </a:ext>
            </a:extLst>
          </p:cNvPr>
          <p:cNvSpPr/>
          <p:nvPr/>
        </p:nvSpPr>
        <p:spPr>
          <a:xfrm>
            <a:off x="970669" y="4143883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sea</a:t>
            </a:r>
          </a:p>
        </p:txBody>
      </p:sp>
      <p:sp>
        <p:nvSpPr>
          <p:cNvPr id="4" name="Cloud 3">
            <a:hlinkClick r:id="rId4" action="ppaction://hlinksldjump"/>
            <a:extLst>
              <a:ext uri="{FF2B5EF4-FFF2-40B4-BE49-F238E27FC236}">
                <a16:creationId xmlns:a16="http://schemas.microsoft.com/office/drawing/2014/main" id="{646748AC-06DF-42F8-8D49-1DDEF3E0DAF3}"/>
              </a:ext>
            </a:extLst>
          </p:cNvPr>
          <p:cNvSpPr/>
          <p:nvPr/>
        </p:nvSpPr>
        <p:spPr>
          <a:xfrm>
            <a:off x="4667103" y="4143883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train station</a:t>
            </a:r>
          </a:p>
        </p:txBody>
      </p:sp>
      <p:sp>
        <p:nvSpPr>
          <p:cNvPr id="5" name="Cloud 4">
            <a:hlinkClick r:id="rId3" action="ppaction://hlinksldjump"/>
            <a:extLst>
              <a:ext uri="{FF2B5EF4-FFF2-40B4-BE49-F238E27FC236}">
                <a16:creationId xmlns:a16="http://schemas.microsoft.com/office/drawing/2014/main" id="{D79A5AEC-4ED7-49B3-8A84-44CCB7D20F93}"/>
              </a:ext>
            </a:extLst>
          </p:cNvPr>
          <p:cNvSpPr/>
          <p:nvPr/>
        </p:nvSpPr>
        <p:spPr>
          <a:xfrm>
            <a:off x="8211138" y="4143883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road</a:t>
            </a:r>
          </a:p>
        </p:txBody>
      </p:sp>
    </p:spTree>
    <p:extLst>
      <p:ext uri="{BB962C8B-B14F-4D97-AF65-F5344CB8AC3E}">
        <p14:creationId xmlns:p14="http://schemas.microsoft.com/office/powerpoint/2010/main" val="618810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ibrary of a bus image stock png files ▻▻▻ Clipart Art 2019">
            <a:extLst>
              <a:ext uri="{FF2B5EF4-FFF2-40B4-BE49-F238E27FC236}">
                <a16:creationId xmlns:a16="http://schemas.microsoft.com/office/drawing/2014/main" id="{B5DBB5A7-3A7D-4A3E-9920-2F93D4808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355" y="476250"/>
            <a:ext cx="6395817" cy="28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loud 4">
            <a:hlinkClick r:id="rId3" action="ppaction://hlinksldjump"/>
            <a:extLst>
              <a:ext uri="{FF2B5EF4-FFF2-40B4-BE49-F238E27FC236}">
                <a16:creationId xmlns:a16="http://schemas.microsoft.com/office/drawing/2014/main" id="{082E8260-AD78-4503-A7E2-52A58DAE8BF0}"/>
              </a:ext>
            </a:extLst>
          </p:cNvPr>
          <p:cNvSpPr/>
          <p:nvPr/>
        </p:nvSpPr>
        <p:spPr>
          <a:xfrm>
            <a:off x="4667103" y="4171545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bike</a:t>
            </a:r>
          </a:p>
        </p:txBody>
      </p:sp>
      <p:sp>
        <p:nvSpPr>
          <p:cNvPr id="6" name="Cloud 5">
            <a:hlinkClick r:id="rId3" action="ppaction://hlinksldjump"/>
            <a:extLst>
              <a:ext uri="{FF2B5EF4-FFF2-40B4-BE49-F238E27FC236}">
                <a16:creationId xmlns:a16="http://schemas.microsoft.com/office/drawing/2014/main" id="{EB710E91-2506-48A5-AC47-CB80232871AC}"/>
              </a:ext>
            </a:extLst>
          </p:cNvPr>
          <p:cNvSpPr/>
          <p:nvPr/>
        </p:nvSpPr>
        <p:spPr>
          <a:xfrm>
            <a:off x="939458" y="4171544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train</a:t>
            </a:r>
          </a:p>
        </p:txBody>
      </p:sp>
      <p:sp>
        <p:nvSpPr>
          <p:cNvPr id="7" name="Cloud 6">
            <a:hlinkClick r:id="rId4" action="ppaction://hlinksldjump"/>
            <a:extLst>
              <a:ext uri="{FF2B5EF4-FFF2-40B4-BE49-F238E27FC236}">
                <a16:creationId xmlns:a16="http://schemas.microsoft.com/office/drawing/2014/main" id="{FB268975-E58C-43B7-A216-0537C2D3C243}"/>
              </a:ext>
            </a:extLst>
          </p:cNvPr>
          <p:cNvSpPr/>
          <p:nvPr/>
        </p:nvSpPr>
        <p:spPr>
          <a:xfrm>
            <a:off x="8394748" y="4171544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bus</a:t>
            </a:r>
          </a:p>
        </p:txBody>
      </p:sp>
      <p:sp>
        <p:nvSpPr>
          <p:cNvPr id="8" name="Arrow: Right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29DE6E0-001B-425E-9260-0BAA79D30DA7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9338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ibrary of airplane flight deck clip transparent download png ...">
            <a:extLst>
              <a:ext uri="{FF2B5EF4-FFF2-40B4-BE49-F238E27FC236}">
                <a16:creationId xmlns:a16="http://schemas.microsoft.com/office/drawing/2014/main" id="{9382572C-FC08-44D9-9BB5-D79997D0324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736" y="507670"/>
            <a:ext cx="5616323" cy="292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loud 4">
            <a:hlinkClick r:id="rId3" action="ppaction://hlinksldjump"/>
            <a:extLst>
              <a:ext uri="{FF2B5EF4-FFF2-40B4-BE49-F238E27FC236}">
                <a16:creationId xmlns:a16="http://schemas.microsoft.com/office/drawing/2014/main" id="{8AA5F85F-ACE9-4904-B739-CDEF94741FED}"/>
              </a:ext>
            </a:extLst>
          </p:cNvPr>
          <p:cNvSpPr/>
          <p:nvPr/>
        </p:nvSpPr>
        <p:spPr>
          <a:xfrm>
            <a:off x="970670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ship</a:t>
            </a:r>
          </a:p>
        </p:txBody>
      </p:sp>
      <p:sp>
        <p:nvSpPr>
          <p:cNvPr id="6" name="Cloud 5">
            <a:hlinkClick r:id="rId3" action="ppaction://hlinksldjump"/>
            <a:extLst>
              <a:ext uri="{FF2B5EF4-FFF2-40B4-BE49-F238E27FC236}">
                <a16:creationId xmlns:a16="http://schemas.microsoft.com/office/drawing/2014/main" id="{0DD356BD-332D-4B2A-890A-F08A6384214E}"/>
              </a:ext>
            </a:extLst>
          </p:cNvPr>
          <p:cNvSpPr/>
          <p:nvPr/>
        </p:nvSpPr>
        <p:spPr>
          <a:xfrm>
            <a:off x="8363536" y="4202499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bicycle</a:t>
            </a:r>
          </a:p>
        </p:txBody>
      </p:sp>
      <p:sp>
        <p:nvSpPr>
          <p:cNvPr id="7" name="Cloud 6">
            <a:hlinkClick r:id="rId4" action="ppaction://hlinksldjump"/>
            <a:extLst>
              <a:ext uri="{FF2B5EF4-FFF2-40B4-BE49-F238E27FC236}">
                <a16:creationId xmlns:a16="http://schemas.microsoft.com/office/drawing/2014/main" id="{42170427-6456-4C94-827A-D6EB0084B0B6}"/>
              </a:ext>
            </a:extLst>
          </p:cNvPr>
          <p:cNvSpPr/>
          <p:nvPr/>
        </p:nvSpPr>
        <p:spPr>
          <a:xfrm>
            <a:off x="4667103" y="4202499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plane</a:t>
            </a:r>
          </a:p>
        </p:txBody>
      </p:sp>
      <p:sp>
        <p:nvSpPr>
          <p:cNvPr id="8" name="Arrow: Right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47C7167-A6A7-496E-A48E-B58C554FEC8C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4140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Library of ships freeuse download png files ▻▻▻ Clipart Art 2019">
            <a:extLst>
              <a:ext uri="{FF2B5EF4-FFF2-40B4-BE49-F238E27FC236}">
                <a16:creationId xmlns:a16="http://schemas.microsoft.com/office/drawing/2014/main" id="{6E0B28C3-3D1F-4B88-AC62-1B3952C17A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778" y="253218"/>
            <a:ext cx="3944443" cy="3175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loud 4">
            <a:hlinkClick r:id="rId3" action="ppaction://hlinksldjump"/>
            <a:extLst>
              <a:ext uri="{FF2B5EF4-FFF2-40B4-BE49-F238E27FC236}">
                <a16:creationId xmlns:a16="http://schemas.microsoft.com/office/drawing/2014/main" id="{A528B733-8A18-4EC7-9701-94C3D77F9801}"/>
              </a:ext>
            </a:extLst>
          </p:cNvPr>
          <p:cNvSpPr/>
          <p:nvPr/>
        </p:nvSpPr>
        <p:spPr>
          <a:xfrm>
            <a:off x="970670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ship</a:t>
            </a:r>
          </a:p>
        </p:txBody>
      </p:sp>
      <p:sp>
        <p:nvSpPr>
          <p:cNvPr id="6" name="Cloud 5">
            <a:hlinkClick r:id="rId4" action="ppaction://hlinksldjump"/>
            <a:extLst>
              <a:ext uri="{FF2B5EF4-FFF2-40B4-BE49-F238E27FC236}">
                <a16:creationId xmlns:a16="http://schemas.microsoft.com/office/drawing/2014/main" id="{D02BFA9D-2A18-4C73-BA23-A1E05D2D95EE}"/>
              </a:ext>
            </a:extLst>
          </p:cNvPr>
          <p:cNvSpPr/>
          <p:nvPr/>
        </p:nvSpPr>
        <p:spPr>
          <a:xfrm>
            <a:off x="4667102" y="4129340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boat</a:t>
            </a:r>
          </a:p>
        </p:txBody>
      </p:sp>
      <p:sp>
        <p:nvSpPr>
          <p:cNvPr id="7" name="Cloud 6">
            <a:hlinkClick r:id="rId4" action="ppaction://hlinksldjump"/>
            <a:extLst>
              <a:ext uri="{FF2B5EF4-FFF2-40B4-BE49-F238E27FC236}">
                <a16:creationId xmlns:a16="http://schemas.microsoft.com/office/drawing/2014/main" id="{EB7F75BC-7D45-438D-A69B-690566FF7551}"/>
              </a:ext>
            </a:extLst>
          </p:cNvPr>
          <p:cNvSpPr/>
          <p:nvPr/>
        </p:nvSpPr>
        <p:spPr>
          <a:xfrm>
            <a:off x="8363534" y="4129339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plane</a:t>
            </a:r>
          </a:p>
        </p:txBody>
      </p:sp>
      <p:sp>
        <p:nvSpPr>
          <p:cNvPr id="8" name="Arrow: Right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765D6B8-7DBF-41BB-B9AD-3BD71A193779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0953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aris clipart scooter, Paris scooter Transparent FREE for download ...">
            <a:extLst>
              <a:ext uri="{FF2B5EF4-FFF2-40B4-BE49-F238E27FC236}">
                <a16:creationId xmlns:a16="http://schemas.microsoft.com/office/drawing/2014/main" id="{FECD3361-9A39-49DD-9EAB-31FA5B2CE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35" y="351692"/>
            <a:ext cx="3077308" cy="307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loud 4">
            <a:hlinkClick r:id="rId3" action="ppaction://hlinksldjump"/>
            <a:extLst>
              <a:ext uri="{FF2B5EF4-FFF2-40B4-BE49-F238E27FC236}">
                <a16:creationId xmlns:a16="http://schemas.microsoft.com/office/drawing/2014/main" id="{422F57E1-AF56-49BF-B8F7-EA8E4D17A68F}"/>
              </a:ext>
            </a:extLst>
          </p:cNvPr>
          <p:cNvSpPr/>
          <p:nvPr/>
        </p:nvSpPr>
        <p:spPr>
          <a:xfrm>
            <a:off x="970670" y="4281741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scooter</a:t>
            </a:r>
          </a:p>
        </p:txBody>
      </p:sp>
      <p:sp>
        <p:nvSpPr>
          <p:cNvPr id="6" name="Cloud 5">
            <a:hlinkClick r:id="rId4" action="ppaction://hlinksldjump"/>
            <a:extLst>
              <a:ext uri="{FF2B5EF4-FFF2-40B4-BE49-F238E27FC236}">
                <a16:creationId xmlns:a16="http://schemas.microsoft.com/office/drawing/2014/main" id="{4A050EBB-4F2B-4E4F-B38A-96405A8D64CF}"/>
              </a:ext>
            </a:extLst>
          </p:cNvPr>
          <p:cNvSpPr/>
          <p:nvPr/>
        </p:nvSpPr>
        <p:spPr>
          <a:xfrm>
            <a:off x="8296714" y="42817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plane</a:t>
            </a:r>
          </a:p>
        </p:txBody>
      </p:sp>
      <p:sp>
        <p:nvSpPr>
          <p:cNvPr id="7" name="Cloud 6">
            <a:hlinkClick r:id="rId4" action="ppaction://hlinksldjump"/>
            <a:extLst>
              <a:ext uri="{FF2B5EF4-FFF2-40B4-BE49-F238E27FC236}">
                <a16:creationId xmlns:a16="http://schemas.microsoft.com/office/drawing/2014/main" id="{2A07B410-4E3B-4DA6-A69C-976125042B50}"/>
              </a:ext>
            </a:extLst>
          </p:cNvPr>
          <p:cNvSpPr/>
          <p:nvPr/>
        </p:nvSpPr>
        <p:spPr>
          <a:xfrm>
            <a:off x="4633692" y="42817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car</a:t>
            </a:r>
          </a:p>
        </p:txBody>
      </p:sp>
      <p:sp>
        <p:nvSpPr>
          <p:cNvPr id="8" name="Arrow: Right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2ACACDF-4301-4041-A32D-5384B5E112BA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1321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767670D1-CD06-4C64-888D-886C1CB34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165" y="0"/>
            <a:ext cx="4207669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loud 2">
            <a:hlinkClick r:id="rId3" action="ppaction://hlinksldjump"/>
            <a:extLst>
              <a:ext uri="{FF2B5EF4-FFF2-40B4-BE49-F238E27FC236}">
                <a16:creationId xmlns:a16="http://schemas.microsoft.com/office/drawing/2014/main" id="{9BD6CC52-6F0A-4ECF-9F0A-634A471FDE23}"/>
              </a:ext>
            </a:extLst>
          </p:cNvPr>
          <p:cNvSpPr/>
          <p:nvPr/>
        </p:nvSpPr>
        <p:spPr>
          <a:xfrm>
            <a:off x="970670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motorbike</a:t>
            </a:r>
          </a:p>
        </p:txBody>
      </p:sp>
      <p:sp>
        <p:nvSpPr>
          <p:cNvPr id="4" name="Cloud 3">
            <a:hlinkClick r:id="rId4" action="ppaction://hlinksldjump"/>
            <a:extLst>
              <a:ext uri="{FF2B5EF4-FFF2-40B4-BE49-F238E27FC236}">
                <a16:creationId xmlns:a16="http://schemas.microsoft.com/office/drawing/2014/main" id="{140EE479-7674-46BD-B7B1-8BF3565876D5}"/>
              </a:ext>
            </a:extLst>
          </p:cNvPr>
          <p:cNvSpPr/>
          <p:nvPr/>
        </p:nvSpPr>
        <p:spPr>
          <a:xfrm>
            <a:off x="8363534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helicopter</a:t>
            </a:r>
          </a:p>
        </p:txBody>
      </p:sp>
      <p:sp>
        <p:nvSpPr>
          <p:cNvPr id="5" name="Cloud 4">
            <a:hlinkClick r:id="rId4" action="ppaction://hlinksldjump"/>
            <a:extLst>
              <a:ext uri="{FF2B5EF4-FFF2-40B4-BE49-F238E27FC236}">
                <a16:creationId xmlns:a16="http://schemas.microsoft.com/office/drawing/2014/main" id="{6CD559BC-2276-4748-923D-B3ABDF8DA25A}"/>
              </a:ext>
            </a:extLst>
          </p:cNvPr>
          <p:cNvSpPr/>
          <p:nvPr/>
        </p:nvSpPr>
        <p:spPr>
          <a:xfrm>
            <a:off x="4667102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bike</a:t>
            </a:r>
          </a:p>
        </p:txBody>
      </p:sp>
      <p:sp>
        <p:nvSpPr>
          <p:cNvPr id="6" name="Arrow: Right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9325AA0-EF0D-4AF6-8B37-00CB306E3127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7976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44428D6-511C-4611-A39D-AA723CC29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880" y="393376"/>
            <a:ext cx="3896239" cy="3035624"/>
          </a:xfrm>
          <a:prstGeom prst="rect">
            <a:avLst/>
          </a:prstGeom>
        </p:spPr>
      </p:pic>
      <p:sp>
        <p:nvSpPr>
          <p:cNvPr id="5" name="Cloud 4">
            <a:hlinkClick r:id="rId3" action="ppaction://hlinksldjump"/>
            <a:extLst>
              <a:ext uri="{FF2B5EF4-FFF2-40B4-BE49-F238E27FC236}">
                <a16:creationId xmlns:a16="http://schemas.microsoft.com/office/drawing/2014/main" id="{04DC3FEF-0106-42EE-A6FA-1082F3D41727}"/>
              </a:ext>
            </a:extLst>
          </p:cNvPr>
          <p:cNvSpPr/>
          <p:nvPr/>
        </p:nvSpPr>
        <p:spPr>
          <a:xfrm>
            <a:off x="970670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bus</a:t>
            </a:r>
          </a:p>
        </p:txBody>
      </p:sp>
      <p:sp>
        <p:nvSpPr>
          <p:cNvPr id="6" name="Cloud 5">
            <a:hlinkClick r:id="rId4" action="ppaction://hlinksldjump"/>
            <a:extLst>
              <a:ext uri="{FF2B5EF4-FFF2-40B4-BE49-F238E27FC236}">
                <a16:creationId xmlns:a16="http://schemas.microsoft.com/office/drawing/2014/main" id="{E04E1DD0-D34F-41D2-ACFA-D0ED8B592E88}"/>
              </a:ext>
            </a:extLst>
          </p:cNvPr>
          <p:cNvSpPr/>
          <p:nvPr/>
        </p:nvSpPr>
        <p:spPr>
          <a:xfrm>
            <a:off x="8363537" y="4129341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bike</a:t>
            </a:r>
          </a:p>
        </p:txBody>
      </p:sp>
      <p:sp>
        <p:nvSpPr>
          <p:cNvPr id="7" name="Cloud 6">
            <a:hlinkClick r:id="rId3" action="ppaction://hlinksldjump"/>
            <a:extLst>
              <a:ext uri="{FF2B5EF4-FFF2-40B4-BE49-F238E27FC236}">
                <a16:creationId xmlns:a16="http://schemas.microsoft.com/office/drawing/2014/main" id="{C6807FEC-9026-4E7B-880E-B0078B7AE09C}"/>
              </a:ext>
            </a:extLst>
          </p:cNvPr>
          <p:cNvSpPr/>
          <p:nvPr/>
        </p:nvSpPr>
        <p:spPr>
          <a:xfrm>
            <a:off x="4667102" y="4129341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boat</a:t>
            </a:r>
          </a:p>
        </p:txBody>
      </p:sp>
      <p:sp>
        <p:nvSpPr>
          <p:cNvPr id="8" name="Arrow: Right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994E55E-3DE3-46E2-99EF-F59F2EF35FB7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3078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 took a train to another state - noun | Train cartoon, Toy trains ...">
            <a:extLst>
              <a:ext uri="{FF2B5EF4-FFF2-40B4-BE49-F238E27FC236}">
                <a16:creationId xmlns:a16="http://schemas.microsoft.com/office/drawing/2014/main" id="{D3385814-D28C-485A-91D1-3D71C3319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540" y="98474"/>
            <a:ext cx="6598920" cy="333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loud 4">
            <a:hlinkClick r:id="rId3" action="ppaction://hlinksldjump"/>
            <a:extLst>
              <a:ext uri="{FF2B5EF4-FFF2-40B4-BE49-F238E27FC236}">
                <a16:creationId xmlns:a16="http://schemas.microsoft.com/office/drawing/2014/main" id="{C17F7947-E88C-4528-A4FA-CA21C9C4AAF6}"/>
              </a:ext>
            </a:extLst>
          </p:cNvPr>
          <p:cNvSpPr/>
          <p:nvPr/>
        </p:nvSpPr>
        <p:spPr>
          <a:xfrm>
            <a:off x="970670" y="4129342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ship</a:t>
            </a:r>
          </a:p>
        </p:txBody>
      </p:sp>
      <p:sp>
        <p:nvSpPr>
          <p:cNvPr id="6" name="Cloud 5">
            <a:hlinkClick r:id="rId3" action="ppaction://hlinksldjump"/>
            <a:extLst>
              <a:ext uri="{FF2B5EF4-FFF2-40B4-BE49-F238E27FC236}">
                <a16:creationId xmlns:a16="http://schemas.microsoft.com/office/drawing/2014/main" id="{99ED4926-E70E-41DD-8E67-3BDE7242A997}"/>
              </a:ext>
            </a:extLst>
          </p:cNvPr>
          <p:cNvSpPr/>
          <p:nvPr/>
        </p:nvSpPr>
        <p:spPr>
          <a:xfrm>
            <a:off x="8363537" y="4129341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plane</a:t>
            </a:r>
          </a:p>
        </p:txBody>
      </p:sp>
      <p:sp>
        <p:nvSpPr>
          <p:cNvPr id="7" name="Cloud 6">
            <a:hlinkClick r:id="rId4" action="ppaction://hlinksldjump"/>
            <a:extLst>
              <a:ext uri="{FF2B5EF4-FFF2-40B4-BE49-F238E27FC236}">
                <a16:creationId xmlns:a16="http://schemas.microsoft.com/office/drawing/2014/main" id="{7E52A6C4-495E-4FEF-85FD-C982BDC5EE3E}"/>
              </a:ext>
            </a:extLst>
          </p:cNvPr>
          <p:cNvSpPr/>
          <p:nvPr/>
        </p:nvSpPr>
        <p:spPr>
          <a:xfrm>
            <a:off x="4667103" y="4129341"/>
            <a:ext cx="2857793" cy="1505243"/>
          </a:xfrm>
          <a:prstGeom prst="cloud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train</a:t>
            </a:r>
          </a:p>
        </p:txBody>
      </p:sp>
      <p:sp>
        <p:nvSpPr>
          <p:cNvPr id="8" name="Arrow: Right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B62AA2C-5F68-4822-A41A-A648AD2E4CB5}"/>
              </a:ext>
            </a:extLst>
          </p:cNvPr>
          <p:cNvSpPr/>
          <p:nvPr/>
        </p:nvSpPr>
        <p:spPr>
          <a:xfrm>
            <a:off x="10902462" y="5634584"/>
            <a:ext cx="759656" cy="647114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2484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</TotalTime>
  <Words>62</Words>
  <PresentationFormat>Geniş ekran</PresentationFormat>
  <Paragraphs>55</Paragraphs>
  <Slides>21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Freestyle Script</vt:lpstr>
      <vt:lpstr>Office Theme</vt:lpstr>
      <vt:lpstr>UNIT 8 - TRANSPORTATION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2020-05-05T16:47:23Z</dcterms:created>
  <dcterms:modified xsi:type="dcterms:W3CDTF">2021-04-08T08:13:22Z</dcterms:modified>
  <cp:category>https://www.sorubak.com</cp:category>
</cp:coreProperties>
</file>