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1" r:id="rId4"/>
    <p:sldId id="270" r:id="rId5"/>
    <p:sldId id="269" r:id="rId6"/>
    <p:sldId id="268" r:id="rId7"/>
    <p:sldId id="267" r:id="rId8"/>
    <p:sldId id="272" r:id="rId9"/>
    <p:sldId id="266" r:id="rId10"/>
    <p:sldId id="265" r:id="rId11"/>
    <p:sldId id="264" r:id="rId12"/>
    <p:sldId id="263" r:id="rId13"/>
    <p:sldId id="262" r:id="rId14"/>
    <p:sldId id="261" r:id="rId15"/>
    <p:sldId id="273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1314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ADAD9-BEA9-4B0B-B933-A24EE4FC97EE}" type="datetimeFigureOut">
              <a:rPr lang="tr-TR" smtClean="0"/>
              <a:t>19/11/2020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40B29-47DA-4C21-B014-2CEABF2F7859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40B29-47DA-4C21-B014-2CEABF2F7859}" type="slidenum">
              <a:rPr lang="tr-TR" smtClean="0"/>
              <a:t>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921038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EVİMİN YERİNİ KROKİYLE GÖSTERİYORUM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2282" y="4268771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Ö.İ.İLKOKULU-MALATYA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67316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0" y="0"/>
            <a:ext cx="912407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257013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8" y="0"/>
            <a:ext cx="912668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162162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10"/>
            <a:ext cx="9144000" cy="1830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37020" y="1898177"/>
            <a:ext cx="88569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Evde odamın tertip ve düzeninden, balkondaki çiçeklerin sulanmasından, temek kurulurken sofranın kurulmasından ve yemek yendikten sonranın sofranın kaldırılmasından sorumluyum. </a:t>
            </a:r>
          </a:p>
        </p:txBody>
      </p:sp>
    </p:spTree>
    <p:extLst>
      <p:ext uri="{BB962C8B-B14F-4D97-AF65-F5344CB8AC3E}">
        <p14:creationId xmlns="" xmlns:p14="http://schemas.microsoft.com/office/powerpoint/2010/main" val="38423107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0" y="0"/>
            <a:ext cx="913537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33971" y="1916832"/>
            <a:ext cx="88569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400" b="1" dirty="0">
                <a:latin typeface="Times New Roman" pitchFamily="18" charset="0"/>
                <a:cs typeface="Times New Roman" pitchFamily="18" charset="0"/>
              </a:rPr>
              <a:t>Odamı temizlemek ve düzenlemek</a:t>
            </a:r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47823" y="3044279"/>
            <a:ext cx="88569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Her sabah yatağımdan kalktıktan sonra yatağımı topluyorum. Odamı havalandırmak için pencereyi açıyorum. Çarşamba ve cumartesi günleri ise odamı detaylı bir şekilde temizliyorum.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98415" y="5013176"/>
            <a:ext cx="88569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3200" b="1" dirty="0">
                <a:latin typeface="Times New Roman" pitchFamily="18" charset="0"/>
                <a:cs typeface="Times New Roman" pitchFamily="18" charset="0"/>
              </a:rPr>
              <a:t>Bu işi yapmak beni mutlu ediyor. Sorumluluk bilincimi geliştiriyor. </a:t>
            </a:r>
          </a:p>
        </p:txBody>
      </p:sp>
    </p:spTree>
    <p:extLst>
      <p:ext uri="{BB962C8B-B14F-4D97-AF65-F5344CB8AC3E}">
        <p14:creationId xmlns="" xmlns:p14="http://schemas.microsoft.com/office/powerpoint/2010/main" val="2464324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280414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921038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EVİMİN YERİNİ KROKİYLE GÖSTERİYORUM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2282" y="4268771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Ö.İ.İLKOKULU-MALATYA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17157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31351" y="2132856"/>
            <a:ext cx="88569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Arkadaşımın </a:t>
            </a:r>
            <a:r>
              <a:rPr lang="tr-TR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evinin adresini sorar, bir kağıda yazardım veya bana evinin krokisini çizmesini isterdim, o şekilde evini bulurdum. </a:t>
            </a:r>
          </a:p>
        </p:txBody>
      </p:sp>
    </p:spTree>
    <p:extLst>
      <p:ext uri="{BB962C8B-B14F-4D97-AF65-F5344CB8AC3E}">
        <p14:creationId xmlns="" xmlns:p14="http://schemas.microsoft.com/office/powerpoint/2010/main" val="40877079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156135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814455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936946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20011" y="3423340"/>
            <a:ext cx="885698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000" b="1" dirty="0">
                <a:latin typeface="Times New Roman" pitchFamily="18" charset="0"/>
                <a:cs typeface="Times New Roman" pitchFamily="18" charset="0"/>
              </a:rPr>
              <a:t>Evimin bulunduğu yerin krokisini çizip verirdim, çünkü görsel olarak anlatırsam, çizersem evimizi daha rahat bulacaktır. </a:t>
            </a:r>
          </a:p>
        </p:txBody>
      </p:sp>
    </p:spTree>
    <p:extLst>
      <p:ext uri="{BB962C8B-B14F-4D97-AF65-F5344CB8AC3E}">
        <p14:creationId xmlns="" xmlns:p14="http://schemas.microsoft.com/office/powerpoint/2010/main" val="2979816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109547" y="26408"/>
            <a:ext cx="8856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KONU</a:t>
            </a:r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r-TR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Evdeki </a:t>
            </a:r>
            <a:r>
              <a:rPr lang="tr-TR" sz="5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Sorumluluklarım</a:t>
            </a:r>
            <a:endParaRPr lang="tr-TR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9001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1025" cy="191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137020" y="1898177"/>
            <a:ext cx="88569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Evde odamızı kendimiz toplamalıyız </a:t>
            </a:r>
            <a:r>
              <a:rPr lang="tr-TR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çünkü </a:t>
            </a:r>
            <a:r>
              <a:rPr lang="tr-TR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odamızı toplamak bizim </a:t>
            </a:r>
            <a:r>
              <a:rPr lang="tr-TR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görev ve </a:t>
            </a:r>
            <a:r>
              <a:rPr lang="tr-TR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sorumluluğumuz olmalıdır. </a:t>
            </a:r>
            <a:endParaRPr lang="tr-TR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161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004467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159</Words>
  <Application>Microsoft Office PowerPoint</Application>
  <PresentationFormat>Ekran Gösterisi (4:3)</PresentationFormat>
  <Paragraphs>18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AJANS</dc:creator>
  <cp:lastModifiedBy>ronican</cp:lastModifiedBy>
  <cp:revision>25</cp:revision>
  <dcterms:created xsi:type="dcterms:W3CDTF">2020-09-15T16:45:53Z</dcterms:created>
  <dcterms:modified xsi:type="dcterms:W3CDTF">2020-11-19T08:10:24Z</dcterms:modified>
</cp:coreProperties>
</file>