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sldIdLst>
    <p:sldId id="256" r:id="rId2"/>
    <p:sldId id="264" r:id="rId3"/>
    <p:sldId id="265" r:id="rId4"/>
    <p:sldId id="268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6" r:id="rId13"/>
    <p:sldId id="267" r:id="rId14"/>
    <p:sldId id="269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52656B-BD6C-4DEE-AD29-3072F409ED23}" v="13" dt="2020-10-27T08:36:56.7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395C89-2E28-4777-95B0-BA7EECAE3B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9928" y="987552"/>
            <a:ext cx="8385048" cy="3081528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9052321-4D71-4DA8-BD2C-DC22FC1525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5506" y="4480561"/>
            <a:ext cx="5993892" cy="1166495"/>
          </a:xfrm>
        </p:spPr>
        <p:txBody>
          <a:bodyPr>
            <a:normAutofit/>
          </a:bodyPr>
          <a:lstStyle>
            <a:lvl1pPr marL="0" indent="0" algn="ctr">
              <a:buNone/>
              <a:defRPr sz="1400" cap="all" spc="6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1D37183-71EA-4A92-8609-41ECB53F4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A09F2E6-1ECC-4081-8EBF-C80C6C94A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1C3FA67-CD72-4503-BA25-FEC880107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49597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C683CBE-1EA9-4E8B-A281-C50B792E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B2EB1A0-A59D-4CB9-BABB-C6BF1D2E99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2E6265B-940D-433C-AD76-2D6A42449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CAB98E-314F-45C4-9A64-AD3FAE051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E49F32-B214-4A0C-8669-7FE4BA445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7134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8DE4A6D-DAA1-4551-A093-3C36C1C8CF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125FDA9-71CD-4B86-B291-BEBA43D8ED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6D9F5B1-B635-4479-A426-B1D406650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833098-8769-47C3-80B2-C2942F984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EA9297-65D4-45BE-BE6C-5531FC6A5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85470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9BA523-EF01-4656-9D54-347E984FD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D52871-79D5-420E-8207-BEF7BE44A9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96D32D3-8223-4851-BB8E-CB489B975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E94444B-9FC3-414D-8EA0-15AB806D5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BBC448B-FCF6-40C5-8BB6-15B70E889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13132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4F79BA-620F-4443-807B-BE44F36F9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709738"/>
            <a:ext cx="9430811" cy="2852737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0C9A625-6442-4047-B545-433C445121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9848" y="4589463"/>
            <a:ext cx="943081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8EAA30-3B1A-4BEA-9835-33D207245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B256440-3149-446F-8105-485333B18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E0FEDB1-D604-4E10-B334-5DB303498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08426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F6E563-D552-439E-8DF5-45062D875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0136873-2DD5-456E-A3A9-FE408419E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1825625"/>
            <a:ext cx="4684057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0C6B04C-FB9E-4A9E-8892-4B5B70289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19802" y="1825625"/>
            <a:ext cx="4684058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2E2F0B4-0E86-473E-BC42-78D856A00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82B9537-F43C-4042-B165-A00358F9E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EF9F52F-61F2-4FEE-8989-2FB400190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0436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832E5C-0B2D-4DB5-95F6-3C2C825DF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989993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18F1C53-3F27-42E6-BE80-1DF579857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4872132" cy="823912"/>
          </a:xfrm>
        </p:spPr>
        <p:txBody>
          <a:bodyPr anchor="b">
            <a:noAutofit/>
          </a:bodyPr>
          <a:lstStyle>
            <a:lvl1pPr marL="0" indent="0">
              <a:buNone/>
              <a:defRPr sz="16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38CC6CB-F028-4322-B54F-571203106F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7" y="2510632"/>
            <a:ext cx="4872133" cy="3684588"/>
          </a:xfrm>
        </p:spPr>
        <p:txBody>
          <a:bodyPr/>
          <a:lstStyle>
            <a:lvl2pPr>
              <a:defRPr b="1"/>
            </a:lvl2pPr>
            <a:lvl3pPr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2AD2CD7-554E-4EAA-BAF6-86ABB7E81D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89809" y="1681163"/>
            <a:ext cx="4849909" cy="823912"/>
          </a:xfrm>
        </p:spPr>
        <p:txBody>
          <a:bodyPr anchor="b">
            <a:noAutofit/>
          </a:bodyPr>
          <a:lstStyle>
            <a:lvl1pPr marL="0" indent="0">
              <a:buNone/>
              <a:defRPr sz="16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982A2D6-379C-4D26-90AC-9F2F46DCE7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89810" y="2505075"/>
            <a:ext cx="4872134" cy="3684588"/>
          </a:xfrm>
        </p:spPr>
        <p:txBody>
          <a:bodyPr/>
          <a:lstStyle>
            <a:lvl2pPr>
              <a:defRPr b="1"/>
            </a:lvl2pPr>
            <a:lvl3pPr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EA0E4F3-8A65-4788-AE96-1FB2060F4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7522DA4-5EE1-440C-ADDE-D7B4F77B4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6BC291E-B8EF-4ED7-A04A-23426C220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2484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1CB818-E8D0-497B-9A7E-4F281D0DB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FE82B9D-CD58-4C05-8A78-CB6E0E9D4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DE60CD-D6F3-40A7-BB8B-FEC8E3156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C02B832-C4FE-4F88-85EA-DDC16A82B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23946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C75B2FC-801A-44A4-96BF-26A9E8B2A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8127F04-7E7E-485C-8B30-6B89E5A69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0933C81-AA74-4BCE-AA9E-56E5791D0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29393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8DFD3CB-0541-46AD-B35E-0E0A1375E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BF8EFDE-1D7D-46B8-AB55-A3C02EDD1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5652153" cy="5403850"/>
          </a:xfrm>
        </p:spPr>
        <p:txBody>
          <a:bodyPr/>
          <a:lstStyle>
            <a:lvl1pPr>
              <a:defRPr sz="3200"/>
            </a:lvl1pPr>
            <a:lvl2pPr>
              <a:defRPr sz="2800" b="1"/>
            </a:lvl2pPr>
            <a:lvl3pPr>
              <a:defRPr sz="2400" b="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411D2F5-DB36-4943-8A14-96AFC48830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06C07D4-6597-444C-9EFD-62021AE76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12D0D2C-70E8-4A24-9727-BEAF10B17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0D9E0F6-7216-48A1-8BCA-770C6DE38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157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4CBEBD-5F1A-4111-A7F2-1CE82C9A6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00517FB-4008-4F68-B193-482971BA72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2606C5F-0885-458F-9B21-47E60171BF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4886F2E-B752-4D78-8DC4-C96A1A00E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FC37751-8BB8-4224-870A-A2953E760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242CE94-BD7E-44B3-9B5E-67D4BD317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85142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</a:extLst>
          </p:cNvPr>
          <p:cNvGrpSpPr/>
          <p:nvPr/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8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4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6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7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8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9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7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9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0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2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3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4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8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9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0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1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2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3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4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5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6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7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8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9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0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1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2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3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4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A05E913-A9D9-4639-B104-1F07A4AF6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502920"/>
            <a:ext cx="96340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9940CEB-B6D7-46E6-9843-5153421401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9848" y="1874520"/>
            <a:ext cx="96340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5BAC8B5-8DFB-4920-8580-54824C831A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736" y="6382512"/>
            <a:ext cx="28459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/>
                </a:solidFill>
              </a:defRPr>
            </a:lvl1pPr>
          </a:lstStyle>
          <a:p>
            <a:fld id="{B5898F52-2787-4BA2-BBBC-9395E9F86D50}" type="datetimeFigureOut">
              <a:rPr lang="en-US" smtClean="0"/>
              <a:pPr/>
              <a:t>10/28/2020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A9E2D5D-B616-4048-9CB8-4D316BBDB1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754871" y="2093199"/>
            <a:ext cx="4157472" cy="4160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3F322F0-8F3D-4AC5-9873-24666D0E0D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7919" y="6382512"/>
            <a:ext cx="5009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2"/>
                </a:solidFill>
              </a:defRPr>
            </a:lvl1pPr>
          </a:lstStyle>
          <a:p>
            <a:fld id="{4C8B8A27-DF03-4546-BA93-21C967D57E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410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40" r:id="rId5"/>
    <p:sldLayoutId id="2147483745" r:id="rId6"/>
    <p:sldLayoutId id="2147483741" r:id="rId7"/>
    <p:sldLayoutId id="2147483742" r:id="rId8"/>
    <p:sldLayoutId id="2147483743" r:id="rId9"/>
    <p:sldLayoutId id="2147483744" r:id="rId10"/>
    <p:sldLayoutId id="2147483746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Clr>
          <a:schemeClr val="bg2">
            <a:lumMod val="75000"/>
          </a:schemeClr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50000"/>
        </a:lnSpc>
        <a:spcBef>
          <a:spcPts val="500"/>
        </a:spcBef>
        <a:buClr>
          <a:schemeClr val="bg2">
            <a:lumMod val="75000"/>
          </a:schemeClr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548640" indent="-285750" algn="l" defTabSz="914400" rtl="0" eaLnBrk="1" latinLnBrk="0" hangingPunct="1">
        <a:lnSpc>
          <a:spcPct val="150000"/>
        </a:lnSpc>
        <a:spcBef>
          <a:spcPts val="500"/>
        </a:spcBef>
        <a:buClr>
          <a:schemeClr val="bg2">
            <a:lumMod val="75000"/>
          </a:schemeClr>
        </a:buClr>
        <a:buFont typeface="Arial" panose="020B0604020202020204" pitchFamily="34" charset="0"/>
        <a:buChar char="•"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3pPr>
      <a:lvl4pPr marL="548640" indent="0" algn="l" defTabSz="914400" rtl="0" eaLnBrk="1" latinLnBrk="0" hangingPunct="1">
        <a:lnSpc>
          <a:spcPct val="150000"/>
        </a:lnSpc>
        <a:spcBef>
          <a:spcPts val="500"/>
        </a:spcBef>
        <a:buClr>
          <a:schemeClr val="bg2">
            <a:lumMod val="75000"/>
          </a:schemeClr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834390" indent="-285750" algn="l" defTabSz="914400" rtl="0" eaLnBrk="1" latinLnBrk="0" hangingPunct="1">
        <a:lnSpc>
          <a:spcPct val="150000"/>
        </a:lnSpc>
        <a:spcBef>
          <a:spcPts val="500"/>
        </a:spcBef>
        <a:buClr>
          <a:schemeClr val="bg2">
            <a:lumMod val="75000"/>
          </a:schemeClr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3" name="Rectangle 7">
            <a:extLst>
              <a:ext uri="{FF2B5EF4-FFF2-40B4-BE49-F238E27FC236}">
                <a16:creationId xmlns="" xmlns:a16="http://schemas.microsoft.com/office/drawing/2014/main" id="{F616A82B-4290-46E7-BF7E-9119EFAF9B7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3F464A5-2155-4B9E-9F55-8798E96A03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7966" y="1135530"/>
            <a:ext cx="4016188" cy="2892612"/>
          </a:xfrm>
        </p:spPr>
        <p:txBody>
          <a:bodyPr>
            <a:normAutofit/>
          </a:bodyPr>
          <a:lstStyle/>
          <a:p>
            <a:r>
              <a:rPr lang="tr-TR" sz="4000"/>
              <a:t>TRAFİK İLE İLGİLİ TEMEL KAVRAMLAR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="" xmlns:a16="http://schemas.microsoft.com/office/drawing/2014/main" id="{C26CE4F9-2932-4C91-AA0A-B93987616F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9039" r="17941"/>
          <a:stretch/>
        </p:blipFill>
        <p:spPr>
          <a:xfrm>
            <a:off x="20" y="-1"/>
            <a:ext cx="6915093" cy="68580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7562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12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6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7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8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9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8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0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1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2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3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6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8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2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3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4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5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6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7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8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9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1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2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3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 useBgFill="1">
        <p:nvSpPr>
          <p:cNvPr id="70" name="Rectangle 69">
            <a:extLst>
              <a:ext uri="{FF2B5EF4-FFF2-40B4-BE49-F238E27FC236}">
                <a16:creationId xmlns="" xmlns:a16="http://schemas.microsoft.com/office/drawing/2014/main" id="{D6F5F07B-A917-442C-82D5-5719737E9E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yer, iç mekan, tavan, oda içeren bir resim&#10;&#10;Açıklama otomatik olarak oluşturuldu">
            <a:extLst>
              <a:ext uri="{FF2B5EF4-FFF2-40B4-BE49-F238E27FC236}">
                <a16:creationId xmlns="" xmlns:a16="http://schemas.microsoft.com/office/drawing/2014/main" id="{002BDECB-5990-4B01-B5D0-0EC0BDE63D1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747" b="5653"/>
          <a:stretch/>
        </p:blipFill>
        <p:spPr>
          <a:xfrm>
            <a:off x="9" y="-1119"/>
            <a:ext cx="12191982" cy="6859119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="" xmlns:a16="http://schemas.microsoft.com/office/drawing/2014/main" id="{C6C3E48C-655A-4982-8E73-7FB0D9E650F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>
            <a:off x="9" y="3544047"/>
            <a:ext cx="12191982" cy="3321895"/>
          </a:xfrm>
          <a:prstGeom prst="rect">
            <a:avLst/>
          </a:prstGeom>
          <a:gradFill>
            <a:gsLst>
              <a:gs pos="100000">
                <a:srgbClr val="000000">
                  <a:alpha val="0"/>
                </a:srgbClr>
              </a:gs>
              <a:gs pos="0">
                <a:schemeClr val="tx1"/>
              </a:gs>
              <a:gs pos="0">
                <a:srgbClr val="000000">
                  <a:alpha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3E2C9BB-7F45-40B4-99DB-5E2C3D4CC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3308" y="2838734"/>
            <a:ext cx="8625385" cy="272955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>
                <a:solidFill>
                  <a:srgbClr val="FFFFFF"/>
                </a:solidFill>
              </a:rPr>
              <a:t>ALT GEÇİT</a:t>
            </a:r>
          </a:p>
        </p:txBody>
      </p:sp>
    </p:spTree>
    <p:extLst>
      <p:ext uri="{BB962C8B-B14F-4D97-AF65-F5344CB8AC3E}">
        <p14:creationId xmlns="" xmlns:p14="http://schemas.microsoft.com/office/powerpoint/2010/main" val="798186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12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6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7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8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9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8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0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1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2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3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6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8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2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3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4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5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6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7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8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9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1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2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3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 useBgFill="1">
        <p:nvSpPr>
          <p:cNvPr id="70" name="Rectangle 69">
            <a:extLst>
              <a:ext uri="{FF2B5EF4-FFF2-40B4-BE49-F238E27FC236}">
                <a16:creationId xmlns="" xmlns:a16="http://schemas.microsoft.com/office/drawing/2014/main" id="{F616A82B-4290-46E7-BF7E-9119EFAF9B7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47C0C52-0B86-468C-81B9-42D45E6F1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966" y="1135530"/>
            <a:ext cx="4016188" cy="289261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/>
              <a:t>IŞIKLI TRAFİK CİHAZI</a:t>
            </a:r>
          </a:p>
        </p:txBody>
      </p:sp>
      <p:pic>
        <p:nvPicPr>
          <p:cNvPr id="6" name="Resim Yer Tutucusu 5" descr="açık hava, ışık, trafik, bina içeren bir resim&#10;&#10;Açıklama otomatik olarak oluşturuldu">
            <a:extLst>
              <a:ext uri="{FF2B5EF4-FFF2-40B4-BE49-F238E27FC236}">
                <a16:creationId xmlns="" xmlns:a16="http://schemas.microsoft.com/office/drawing/2014/main" id="{A5C85CCF-4AD3-4D21-9495-26A513C5B53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68" r="6767" b="-1"/>
          <a:stretch/>
        </p:blipFill>
        <p:spPr>
          <a:xfrm>
            <a:off x="20" y="-1"/>
            <a:ext cx="6915093" cy="68580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5383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12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6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7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8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9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8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0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1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2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3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6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8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2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3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4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5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6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7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8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9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1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2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3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 useBgFill="1">
        <p:nvSpPr>
          <p:cNvPr id="70" name="Rectangle 69">
            <a:extLst>
              <a:ext uri="{FF2B5EF4-FFF2-40B4-BE49-F238E27FC236}">
                <a16:creationId xmlns="" xmlns:a16="http://schemas.microsoft.com/office/drawing/2014/main" id="{58789E63-C78D-4210-8A38-DD6FB3B6BA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kişi, açık hava, kalabalık, insanlar içeren bir resim&#10;&#10;Açıklama otomatik olarak oluşturuldu">
            <a:extLst>
              <a:ext uri="{FF2B5EF4-FFF2-40B4-BE49-F238E27FC236}">
                <a16:creationId xmlns="" xmlns:a16="http://schemas.microsoft.com/office/drawing/2014/main" id="{1518C1D8-30E9-4560-BB06-76F850113E8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288" b="149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="" xmlns:a16="http://schemas.microsoft.com/office/drawing/2014/main" id="{9DE10C47-AF4B-43D9-ACC0-A3FB23B119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0"/>
            <a:ext cx="12202967" cy="3974353"/>
          </a:xfrm>
          <a:prstGeom prst="rect">
            <a:avLst/>
          </a:prstGeom>
          <a:gradFill>
            <a:gsLst>
              <a:gs pos="100000">
                <a:srgbClr val="000000">
                  <a:alpha val="0"/>
                </a:srgbClr>
              </a:gs>
              <a:gs pos="0">
                <a:schemeClr val="tx1"/>
              </a:gs>
              <a:gs pos="0">
                <a:srgbClr val="000000">
                  <a:alpha val="4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1012D1F-F171-4B4D-A049-4234CC9B8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639" y="215153"/>
            <a:ext cx="7178723" cy="175708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>
                <a:solidFill>
                  <a:srgbClr val="FFFFFF"/>
                </a:solidFill>
              </a:rPr>
              <a:t>TOPLU TAŞIMA</a:t>
            </a:r>
          </a:p>
        </p:txBody>
      </p:sp>
    </p:spTree>
    <p:extLst>
      <p:ext uri="{BB962C8B-B14F-4D97-AF65-F5344CB8AC3E}">
        <p14:creationId xmlns="" xmlns:p14="http://schemas.microsoft.com/office/powerpoint/2010/main" val="295615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6110BDE-3C8C-49F9-97A6-E616800E5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TRAFİK LEVHALARI</a:t>
            </a:r>
          </a:p>
        </p:txBody>
      </p:sp>
      <p:pic>
        <p:nvPicPr>
          <p:cNvPr id="6" name="Resim Yer Tutucusu 5" descr="açık hava, işaret, yol, cadde içeren bir resim&#10;&#10;Açıklama otomatik olarak oluşturuldu">
            <a:extLst>
              <a:ext uri="{FF2B5EF4-FFF2-40B4-BE49-F238E27FC236}">
                <a16:creationId xmlns="" xmlns:a16="http://schemas.microsoft.com/office/drawing/2014/main" id="{A30EFC9F-0A07-46BC-8F67-D5F5E2D21BA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26" r="7826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2432973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12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6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7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8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9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8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0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1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2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3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6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8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2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3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4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5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6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7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8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9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1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2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3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 useBgFill="1">
        <p:nvSpPr>
          <p:cNvPr id="70" name="Rectangle 69">
            <a:extLst>
              <a:ext uri="{FF2B5EF4-FFF2-40B4-BE49-F238E27FC236}">
                <a16:creationId xmlns="" xmlns:a16="http://schemas.microsoft.com/office/drawing/2014/main" id="{CFB03654-F8D1-4066-85B5-5BA57499B18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D1EAA02-ECFC-475D-B663-67AEB2FAE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810" y="696226"/>
            <a:ext cx="8675712" cy="98189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HAZIRLAYAN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="" xmlns:a16="http://schemas.microsoft.com/office/drawing/2014/main" id="{7615BC76-014D-4BD0-A843-994E2D75982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590" y="1874829"/>
            <a:ext cx="12175432" cy="4114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>
            <a:extLst>
              <a:ext uri="{FF2B5EF4-FFF2-40B4-BE49-F238E27FC236}">
                <a16:creationId xmlns="" xmlns:a16="http://schemas.microsoft.com/office/drawing/2014/main" id="{39D2483B-7210-454A-B168-51DA3C1611E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0357372" y="-18787"/>
            <a:ext cx="1238945" cy="1919798"/>
            <a:chOff x="10357372" y="-18787"/>
            <a:chExt cx="1238945" cy="1919798"/>
          </a:xfrm>
        </p:grpSpPr>
        <p:sp>
          <p:nvSpPr>
            <p:cNvPr id="75" name="Freeform 57">
              <a:extLst>
                <a:ext uri="{FF2B5EF4-FFF2-40B4-BE49-F238E27FC236}">
                  <a16:creationId xmlns="" xmlns:a16="http://schemas.microsoft.com/office/drawing/2014/main" id="{F1142EB5-2791-4EAD-B4A2-43BECFBC5FD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615372" y="140636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8">
              <a:extLst>
                <a:ext uri="{FF2B5EF4-FFF2-40B4-BE49-F238E27FC236}">
                  <a16:creationId xmlns="" xmlns:a16="http://schemas.microsoft.com/office/drawing/2014/main" id="{2C8870C2-1368-48B0-A8CF-BC33DF7656D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1520" y="755028"/>
              <a:ext cx="147990" cy="75075"/>
            </a:xfrm>
            <a:custGeom>
              <a:avLst/>
              <a:gdLst>
                <a:gd name="T0" fmla="*/ 22 w 45"/>
                <a:gd name="T1" fmla="*/ 0 h 25"/>
                <a:gd name="T2" fmla="*/ 28 w 45"/>
                <a:gd name="T3" fmla="*/ 25 h 25"/>
                <a:gd name="T4" fmla="*/ 22 w 4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5">
                  <a:moveTo>
                    <a:pt x="22" y="0"/>
                  </a:moveTo>
                  <a:cubicBezTo>
                    <a:pt x="32" y="1"/>
                    <a:pt x="45" y="21"/>
                    <a:pt x="28" y="25"/>
                  </a:cubicBezTo>
                  <a:cubicBezTo>
                    <a:pt x="9" y="23"/>
                    <a:pt x="0" y="9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9">
              <a:extLst>
                <a:ext uri="{FF2B5EF4-FFF2-40B4-BE49-F238E27FC236}">
                  <a16:creationId xmlns="" xmlns:a16="http://schemas.microsoft.com/office/drawing/2014/main" id="{853F9E0D-F5F9-438C-B1DC-0AA3127C41E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93892" y="986073"/>
              <a:ext cx="124063" cy="69362"/>
            </a:xfrm>
            <a:custGeom>
              <a:avLst/>
              <a:gdLst>
                <a:gd name="T0" fmla="*/ 20 w 38"/>
                <a:gd name="T1" fmla="*/ 0 h 23"/>
                <a:gd name="T2" fmla="*/ 20 w 38"/>
                <a:gd name="T3" fmla="*/ 22 h 23"/>
                <a:gd name="T4" fmla="*/ 20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0" y="0"/>
                  </a:moveTo>
                  <a:cubicBezTo>
                    <a:pt x="37" y="3"/>
                    <a:pt x="38" y="23"/>
                    <a:pt x="20" y="22"/>
                  </a:cubicBezTo>
                  <a:cubicBezTo>
                    <a:pt x="8" y="18"/>
                    <a:pt x="0" y="5"/>
                    <a:pt x="2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80">
              <a:extLst>
                <a:ext uri="{FF2B5EF4-FFF2-40B4-BE49-F238E27FC236}">
                  <a16:creationId xmlns="" xmlns:a16="http://schemas.microsoft.com/office/drawing/2014/main" id="{B4E911B1-253E-4755-9AEC-BB1DAB8E217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8551" y="1223868"/>
              <a:ext cx="124951" cy="66098"/>
            </a:xfrm>
            <a:custGeom>
              <a:avLst/>
              <a:gdLst>
                <a:gd name="T0" fmla="*/ 21 w 38"/>
                <a:gd name="T1" fmla="*/ 0 h 22"/>
                <a:gd name="T2" fmla="*/ 21 w 38"/>
                <a:gd name="T3" fmla="*/ 22 h 22"/>
                <a:gd name="T4" fmla="*/ 21 w 38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2">
                  <a:moveTo>
                    <a:pt x="21" y="0"/>
                  </a:moveTo>
                  <a:cubicBezTo>
                    <a:pt x="37" y="2"/>
                    <a:pt x="38" y="20"/>
                    <a:pt x="21" y="22"/>
                  </a:cubicBezTo>
                  <a:cubicBezTo>
                    <a:pt x="9" y="16"/>
                    <a:pt x="0" y="6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83">
              <a:extLst>
                <a:ext uri="{FF2B5EF4-FFF2-40B4-BE49-F238E27FC236}">
                  <a16:creationId xmlns="" xmlns:a16="http://schemas.microsoft.com/office/drawing/2014/main" id="{2AF5DD4D-BF15-452D-937B-7F29FA3F28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51994" y="1699681"/>
              <a:ext cx="131153" cy="157493"/>
            </a:xfrm>
            <a:custGeom>
              <a:avLst/>
              <a:gdLst>
                <a:gd name="T0" fmla="*/ 13 w 40"/>
                <a:gd name="T1" fmla="*/ 7 h 52"/>
                <a:gd name="T2" fmla="*/ 0 w 40"/>
                <a:gd name="T3" fmla="*/ 24 h 52"/>
                <a:gd name="T4" fmla="*/ 13 w 40"/>
                <a:gd name="T5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2">
                  <a:moveTo>
                    <a:pt x="13" y="7"/>
                  </a:moveTo>
                  <a:cubicBezTo>
                    <a:pt x="40" y="12"/>
                    <a:pt x="18" y="52"/>
                    <a:pt x="0" y="24"/>
                  </a:cubicBezTo>
                  <a:cubicBezTo>
                    <a:pt x="2" y="0"/>
                    <a:pt x="6" y="17"/>
                    <a:pt x="13" y="7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84">
              <a:extLst>
                <a:ext uri="{FF2B5EF4-FFF2-40B4-BE49-F238E27FC236}">
                  <a16:creationId xmlns="" xmlns:a16="http://schemas.microsoft.com/office/drawing/2014/main" id="{5F821C6A-EDEE-4845-92EB-367AC60023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63010" y="550442"/>
              <a:ext cx="131153" cy="88130"/>
            </a:xfrm>
            <a:custGeom>
              <a:avLst/>
              <a:gdLst>
                <a:gd name="T0" fmla="*/ 18 w 40"/>
                <a:gd name="T1" fmla="*/ 1 h 29"/>
                <a:gd name="T2" fmla="*/ 6 w 40"/>
                <a:gd name="T3" fmla="*/ 20 h 29"/>
                <a:gd name="T4" fmla="*/ 18 w 40"/>
                <a:gd name="T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18" y="1"/>
                  </a:moveTo>
                  <a:cubicBezTo>
                    <a:pt x="40" y="6"/>
                    <a:pt x="25" y="29"/>
                    <a:pt x="6" y="20"/>
                  </a:cubicBezTo>
                  <a:cubicBezTo>
                    <a:pt x="0" y="10"/>
                    <a:pt x="5" y="0"/>
                    <a:pt x="18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6">
              <a:extLst>
                <a:ext uri="{FF2B5EF4-FFF2-40B4-BE49-F238E27FC236}">
                  <a16:creationId xmlns="" xmlns:a16="http://schemas.microsoft.com/office/drawing/2014/main" id="{504AA4DA-748D-4CFF-891A-5C8861EC496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2979" y="204433"/>
              <a:ext cx="131153" cy="112612"/>
            </a:xfrm>
            <a:custGeom>
              <a:avLst/>
              <a:gdLst>
                <a:gd name="T0" fmla="*/ 22 w 40"/>
                <a:gd name="T1" fmla="*/ 1 h 37"/>
                <a:gd name="T2" fmla="*/ 15 w 40"/>
                <a:gd name="T3" fmla="*/ 23 h 37"/>
                <a:gd name="T4" fmla="*/ 22 w 40"/>
                <a:gd name="T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7">
                  <a:moveTo>
                    <a:pt x="22" y="1"/>
                  </a:moveTo>
                  <a:cubicBezTo>
                    <a:pt x="40" y="3"/>
                    <a:pt x="33" y="37"/>
                    <a:pt x="15" y="23"/>
                  </a:cubicBezTo>
                  <a:cubicBezTo>
                    <a:pt x="0" y="20"/>
                    <a:pt x="7" y="0"/>
                    <a:pt x="22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9">
              <a:extLst>
                <a:ext uri="{FF2B5EF4-FFF2-40B4-BE49-F238E27FC236}">
                  <a16:creationId xmlns="" xmlns:a16="http://schemas.microsoft.com/office/drawing/2014/main" id="{7CC3A8FA-D5F6-4A96-9B55-4479C1717A0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782" y="1487330"/>
              <a:ext cx="134697" cy="93027"/>
            </a:xfrm>
            <a:custGeom>
              <a:avLst/>
              <a:gdLst>
                <a:gd name="T0" fmla="*/ 23 w 41"/>
                <a:gd name="T1" fmla="*/ 0 h 31"/>
                <a:gd name="T2" fmla="*/ 16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3"/>
                    <a:pt x="41" y="31"/>
                    <a:pt x="16" y="25"/>
                  </a:cubicBezTo>
                  <a:cubicBezTo>
                    <a:pt x="0" y="7"/>
                    <a:pt x="14" y="4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06">
              <a:extLst>
                <a:ext uri="{FF2B5EF4-FFF2-40B4-BE49-F238E27FC236}">
                  <a16:creationId xmlns="" xmlns:a16="http://schemas.microsoft.com/office/drawing/2014/main" id="{26E1DC3C-522F-46BF-9C95-475001763F8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208678" y="599147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07">
              <a:extLst>
                <a:ext uri="{FF2B5EF4-FFF2-40B4-BE49-F238E27FC236}">
                  <a16:creationId xmlns="" xmlns:a16="http://schemas.microsoft.com/office/drawing/2014/main" id="{F7CDF92D-312E-42AB-960E-637D404934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20666" y="1240267"/>
              <a:ext cx="154193" cy="81603"/>
            </a:xfrm>
            <a:custGeom>
              <a:avLst/>
              <a:gdLst>
                <a:gd name="T0" fmla="*/ 31 w 47"/>
                <a:gd name="T1" fmla="*/ 0 h 27"/>
                <a:gd name="T2" fmla="*/ 17 w 47"/>
                <a:gd name="T3" fmla="*/ 23 h 27"/>
                <a:gd name="T4" fmla="*/ 31 w 47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27">
                  <a:moveTo>
                    <a:pt x="31" y="0"/>
                  </a:moveTo>
                  <a:cubicBezTo>
                    <a:pt x="47" y="10"/>
                    <a:pt x="32" y="27"/>
                    <a:pt x="17" y="23"/>
                  </a:cubicBezTo>
                  <a:cubicBezTo>
                    <a:pt x="0" y="14"/>
                    <a:pt x="18" y="0"/>
                    <a:pt x="3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08">
              <a:extLst>
                <a:ext uri="{FF2B5EF4-FFF2-40B4-BE49-F238E27FC236}">
                  <a16:creationId xmlns="" xmlns:a16="http://schemas.microsoft.com/office/drawing/2014/main" id="{918FE320-F6B2-4BDB-95D8-DFD3B2B34F1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206349" y="1208992"/>
              <a:ext cx="121406" cy="90579"/>
            </a:xfrm>
            <a:custGeom>
              <a:avLst/>
              <a:gdLst>
                <a:gd name="T0" fmla="*/ 26 w 37"/>
                <a:gd name="T1" fmla="*/ 1 h 30"/>
                <a:gd name="T2" fmla="*/ 35 w 37"/>
                <a:gd name="T3" fmla="*/ 21 h 30"/>
                <a:gd name="T4" fmla="*/ 26 w 37"/>
                <a:gd name="T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30">
                  <a:moveTo>
                    <a:pt x="26" y="1"/>
                  </a:moveTo>
                  <a:cubicBezTo>
                    <a:pt x="35" y="0"/>
                    <a:pt x="37" y="13"/>
                    <a:pt x="35" y="21"/>
                  </a:cubicBezTo>
                  <a:cubicBezTo>
                    <a:pt x="14" y="30"/>
                    <a:pt x="0" y="8"/>
                    <a:pt x="2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09">
              <a:extLst>
                <a:ext uri="{FF2B5EF4-FFF2-40B4-BE49-F238E27FC236}">
                  <a16:creationId xmlns="" xmlns:a16="http://schemas.microsoft.com/office/drawing/2014/main" id="{B90769B0-46E9-4B76-96A9-A247A0DF3D4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89546" y="1710317"/>
              <a:ext cx="154193" cy="84866"/>
            </a:xfrm>
            <a:custGeom>
              <a:avLst/>
              <a:gdLst>
                <a:gd name="T0" fmla="*/ 26 w 47"/>
                <a:gd name="T1" fmla="*/ 0 h 28"/>
                <a:gd name="T2" fmla="*/ 10 w 47"/>
                <a:gd name="T3" fmla="*/ 26 h 28"/>
                <a:gd name="T4" fmla="*/ 26 w 47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28">
                  <a:moveTo>
                    <a:pt x="26" y="0"/>
                  </a:moveTo>
                  <a:cubicBezTo>
                    <a:pt x="47" y="13"/>
                    <a:pt x="28" y="28"/>
                    <a:pt x="10" y="26"/>
                  </a:cubicBezTo>
                  <a:cubicBezTo>
                    <a:pt x="0" y="13"/>
                    <a:pt x="15" y="4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10">
              <a:extLst>
                <a:ext uri="{FF2B5EF4-FFF2-40B4-BE49-F238E27FC236}">
                  <a16:creationId xmlns="" xmlns:a16="http://schemas.microsoft.com/office/drawing/2014/main" id="{C0CC5855-0620-41C7-AA4D-3D30E24551B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86402" y="351312"/>
              <a:ext cx="127608" cy="114243"/>
            </a:xfrm>
            <a:custGeom>
              <a:avLst/>
              <a:gdLst>
                <a:gd name="T0" fmla="*/ 21 w 39"/>
                <a:gd name="T1" fmla="*/ 1 h 38"/>
                <a:gd name="T2" fmla="*/ 39 w 39"/>
                <a:gd name="T3" fmla="*/ 18 h 38"/>
                <a:gd name="T4" fmla="*/ 21 w 39"/>
                <a:gd name="T5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8">
                  <a:moveTo>
                    <a:pt x="21" y="1"/>
                  </a:moveTo>
                  <a:cubicBezTo>
                    <a:pt x="35" y="0"/>
                    <a:pt x="38" y="8"/>
                    <a:pt x="39" y="18"/>
                  </a:cubicBezTo>
                  <a:cubicBezTo>
                    <a:pt x="25" y="38"/>
                    <a:pt x="0" y="13"/>
                    <a:pt x="2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11">
              <a:extLst>
                <a:ext uri="{FF2B5EF4-FFF2-40B4-BE49-F238E27FC236}">
                  <a16:creationId xmlns="" xmlns:a16="http://schemas.microsoft.com/office/drawing/2014/main" id="{7A99B1F4-089E-4A1A-833C-0D0C8E7705D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87601" y="1438812"/>
              <a:ext cx="131153" cy="87315"/>
            </a:xfrm>
            <a:custGeom>
              <a:avLst/>
              <a:gdLst>
                <a:gd name="T0" fmla="*/ 24 w 40"/>
                <a:gd name="T1" fmla="*/ 0 h 29"/>
                <a:gd name="T2" fmla="*/ 20 w 40"/>
                <a:gd name="T3" fmla="*/ 25 h 29"/>
                <a:gd name="T4" fmla="*/ 24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4" y="0"/>
                  </a:moveTo>
                  <a:cubicBezTo>
                    <a:pt x="40" y="1"/>
                    <a:pt x="35" y="29"/>
                    <a:pt x="20" y="25"/>
                  </a:cubicBezTo>
                  <a:cubicBezTo>
                    <a:pt x="0" y="19"/>
                    <a:pt x="5" y="2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12">
              <a:extLst>
                <a:ext uri="{FF2B5EF4-FFF2-40B4-BE49-F238E27FC236}">
                  <a16:creationId xmlns="" xmlns:a16="http://schemas.microsoft.com/office/drawing/2014/main" id="{52C3D5C1-0862-4E4B-BAD8-C6244D03520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7104" y="920158"/>
              <a:ext cx="117860" cy="81603"/>
            </a:xfrm>
            <a:custGeom>
              <a:avLst/>
              <a:gdLst>
                <a:gd name="T0" fmla="*/ 19 w 36"/>
                <a:gd name="T1" fmla="*/ 1 h 27"/>
                <a:gd name="T2" fmla="*/ 21 w 36"/>
                <a:gd name="T3" fmla="*/ 27 h 27"/>
                <a:gd name="T4" fmla="*/ 19 w 36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9" y="1"/>
                  </a:moveTo>
                  <a:cubicBezTo>
                    <a:pt x="31" y="1"/>
                    <a:pt x="36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22">
              <a:extLst>
                <a:ext uri="{FF2B5EF4-FFF2-40B4-BE49-F238E27FC236}">
                  <a16:creationId xmlns="" xmlns:a16="http://schemas.microsoft.com/office/drawing/2014/main" id="{5E020019-37DA-47B1-A859-25E2009F7C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52607" y="1741989"/>
              <a:ext cx="127608" cy="81603"/>
            </a:xfrm>
            <a:custGeom>
              <a:avLst/>
              <a:gdLst>
                <a:gd name="T0" fmla="*/ 24 w 39"/>
                <a:gd name="T1" fmla="*/ 0 h 27"/>
                <a:gd name="T2" fmla="*/ 20 w 39"/>
                <a:gd name="T3" fmla="*/ 26 h 27"/>
                <a:gd name="T4" fmla="*/ 24 w 39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4" y="0"/>
                  </a:moveTo>
                  <a:cubicBezTo>
                    <a:pt x="39" y="3"/>
                    <a:pt x="36" y="27"/>
                    <a:pt x="20" y="26"/>
                  </a:cubicBezTo>
                  <a:cubicBezTo>
                    <a:pt x="0" y="19"/>
                    <a:pt x="4" y="3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23">
              <a:extLst>
                <a:ext uri="{FF2B5EF4-FFF2-40B4-BE49-F238E27FC236}">
                  <a16:creationId xmlns="" xmlns:a16="http://schemas.microsoft.com/office/drawing/2014/main" id="{FC071985-7349-45B2-AD36-AB9014D81F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68114" y="205787"/>
              <a:ext cx="140901" cy="93843"/>
            </a:xfrm>
            <a:custGeom>
              <a:avLst/>
              <a:gdLst>
                <a:gd name="T0" fmla="*/ 26 w 43"/>
                <a:gd name="T1" fmla="*/ 3 h 31"/>
                <a:gd name="T2" fmla="*/ 40 w 43"/>
                <a:gd name="T3" fmla="*/ 23 h 31"/>
                <a:gd name="T4" fmla="*/ 26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6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0" y="31"/>
                    <a:pt x="0" y="15"/>
                    <a:pt x="26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30">
              <a:extLst>
                <a:ext uri="{FF2B5EF4-FFF2-40B4-BE49-F238E27FC236}">
                  <a16:creationId xmlns="" xmlns:a16="http://schemas.microsoft.com/office/drawing/2014/main" id="{8A8374B4-6CAE-4B1D-8AD8-BBD71C66E4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41335" y="495036"/>
              <a:ext cx="157737" cy="81603"/>
            </a:xfrm>
            <a:custGeom>
              <a:avLst/>
              <a:gdLst>
                <a:gd name="T0" fmla="*/ 31 w 48"/>
                <a:gd name="T1" fmla="*/ 0 h 27"/>
                <a:gd name="T2" fmla="*/ 18 w 48"/>
                <a:gd name="T3" fmla="*/ 24 h 27"/>
                <a:gd name="T4" fmla="*/ 31 w 48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27">
                  <a:moveTo>
                    <a:pt x="31" y="0"/>
                  </a:moveTo>
                  <a:cubicBezTo>
                    <a:pt x="48" y="10"/>
                    <a:pt x="32" y="27"/>
                    <a:pt x="18" y="24"/>
                  </a:cubicBezTo>
                  <a:cubicBezTo>
                    <a:pt x="0" y="14"/>
                    <a:pt x="18" y="0"/>
                    <a:pt x="3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31">
              <a:extLst>
                <a:ext uri="{FF2B5EF4-FFF2-40B4-BE49-F238E27FC236}">
                  <a16:creationId xmlns="" xmlns:a16="http://schemas.microsoft.com/office/drawing/2014/main" id="{4F0392BB-C222-4B4A-B3F7-86E1953966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55153" y="1050023"/>
              <a:ext cx="117860" cy="87315"/>
            </a:xfrm>
            <a:custGeom>
              <a:avLst/>
              <a:gdLst>
                <a:gd name="T0" fmla="*/ 15 w 36"/>
                <a:gd name="T1" fmla="*/ 0 h 29"/>
                <a:gd name="T2" fmla="*/ 25 w 36"/>
                <a:gd name="T3" fmla="*/ 15 h 29"/>
                <a:gd name="T4" fmla="*/ 13 w 36"/>
                <a:gd name="T5" fmla="*/ 21 h 29"/>
                <a:gd name="T6" fmla="*/ 15 w 3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9">
                  <a:moveTo>
                    <a:pt x="15" y="0"/>
                  </a:moveTo>
                  <a:cubicBezTo>
                    <a:pt x="21" y="0"/>
                    <a:pt x="36" y="13"/>
                    <a:pt x="25" y="15"/>
                  </a:cubicBezTo>
                  <a:cubicBezTo>
                    <a:pt x="20" y="19"/>
                    <a:pt x="20" y="22"/>
                    <a:pt x="13" y="21"/>
                  </a:cubicBezTo>
                  <a:cubicBezTo>
                    <a:pt x="0" y="29"/>
                    <a:pt x="0" y="0"/>
                    <a:pt x="15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35">
              <a:extLst>
                <a:ext uri="{FF2B5EF4-FFF2-40B4-BE49-F238E27FC236}">
                  <a16:creationId xmlns="" xmlns:a16="http://schemas.microsoft.com/office/drawing/2014/main" id="{A602A52C-3AB9-4D97-AE2A-BB87DB6ACA8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42492" y="820365"/>
              <a:ext cx="128495" cy="84051"/>
            </a:xfrm>
            <a:custGeom>
              <a:avLst/>
              <a:gdLst>
                <a:gd name="T0" fmla="*/ 21 w 39"/>
                <a:gd name="T1" fmla="*/ 0 h 28"/>
                <a:gd name="T2" fmla="*/ 6 w 39"/>
                <a:gd name="T3" fmla="*/ 20 h 28"/>
                <a:gd name="T4" fmla="*/ 21 w 39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8">
                  <a:moveTo>
                    <a:pt x="21" y="0"/>
                  </a:moveTo>
                  <a:cubicBezTo>
                    <a:pt x="39" y="12"/>
                    <a:pt x="22" y="28"/>
                    <a:pt x="6" y="20"/>
                  </a:cubicBezTo>
                  <a:cubicBezTo>
                    <a:pt x="0" y="7"/>
                    <a:pt x="7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41">
              <a:extLst>
                <a:ext uri="{FF2B5EF4-FFF2-40B4-BE49-F238E27FC236}">
                  <a16:creationId xmlns="" xmlns:a16="http://schemas.microsoft.com/office/drawing/2014/main" id="{B30A965C-348F-4CA1-882F-46F532A33B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881044" y="1422049"/>
              <a:ext cx="163941" cy="163205"/>
            </a:xfrm>
            <a:custGeom>
              <a:avLst/>
              <a:gdLst>
                <a:gd name="T0" fmla="*/ 37 w 50"/>
                <a:gd name="T1" fmla="*/ 3 h 54"/>
                <a:gd name="T2" fmla="*/ 42 w 50"/>
                <a:gd name="T3" fmla="*/ 17 h 54"/>
                <a:gd name="T4" fmla="*/ 37 w 50"/>
                <a:gd name="T5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54">
                  <a:moveTo>
                    <a:pt x="37" y="3"/>
                  </a:moveTo>
                  <a:cubicBezTo>
                    <a:pt x="50" y="3"/>
                    <a:pt x="36" y="13"/>
                    <a:pt x="42" y="17"/>
                  </a:cubicBezTo>
                  <a:cubicBezTo>
                    <a:pt x="35" y="54"/>
                    <a:pt x="0" y="0"/>
                    <a:pt x="37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7">
              <a:extLst>
                <a:ext uri="{FF2B5EF4-FFF2-40B4-BE49-F238E27FC236}">
                  <a16:creationId xmlns="" xmlns:a16="http://schemas.microsoft.com/office/drawing/2014/main" id="{3DB93D99-B20E-4CEF-A4B5-E355F2EF849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9747" y="19557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3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21">
              <a:extLst>
                <a:ext uri="{FF2B5EF4-FFF2-40B4-BE49-F238E27FC236}">
                  <a16:creationId xmlns="" xmlns:a16="http://schemas.microsoft.com/office/drawing/2014/main" id="{59BF81A2-5680-4745-9838-B87F14A4EE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60727" y="5686"/>
              <a:ext cx="133812" cy="84866"/>
            </a:xfrm>
            <a:custGeom>
              <a:avLst/>
              <a:gdLst>
                <a:gd name="T0" fmla="*/ 26 w 41"/>
                <a:gd name="T1" fmla="*/ 0 h 28"/>
                <a:gd name="T2" fmla="*/ 38 w 41"/>
                <a:gd name="T3" fmla="*/ 19 h 28"/>
                <a:gd name="T4" fmla="*/ 26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0"/>
                  </a:moveTo>
                  <a:cubicBezTo>
                    <a:pt x="33" y="0"/>
                    <a:pt x="41" y="10"/>
                    <a:pt x="38" y="19"/>
                  </a:cubicBezTo>
                  <a:cubicBezTo>
                    <a:pt x="16" y="28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8">
              <a:extLst>
                <a:ext uri="{FF2B5EF4-FFF2-40B4-BE49-F238E27FC236}">
                  <a16:creationId xmlns="" xmlns:a16="http://schemas.microsoft.com/office/drawing/2014/main" id="{15D7F206-A93F-4CCC-B241-B733ECFCF9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222159" y="107190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87">
              <a:extLst>
                <a:ext uri="{FF2B5EF4-FFF2-40B4-BE49-F238E27FC236}">
                  <a16:creationId xmlns="" xmlns:a16="http://schemas.microsoft.com/office/drawing/2014/main" id="{88E77691-B7C1-4F5D-98EC-C5508CDFB6E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86315" y="67225"/>
              <a:ext cx="134697" cy="90579"/>
            </a:xfrm>
            <a:custGeom>
              <a:avLst/>
              <a:gdLst>
                <a:gd name="T0" fmla="*/ 27 w 41"/>
                <a:gd name="T1" fmla="*/ 0 h 30"/>
                <a:gd name="T2" fmla="*/ 41 w 41"/>
                <a:gd name="T3" fmla="*/ 19 h 30"/>
                <a:gd name="T4" fmla="*/ 27 w 41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0">
                  <a:moveTo>
                    <a:pt x="27" y="0"/>
                  </a:moveTo>
                  <a:cubicBezTo>
                    <a:pt x="35" y="0"/>
                    <a:pt x="40" y="11"/>
                    <a:pt x="41" y="19"/>
                  </a:cubicBezTo>
                  <a:cubicBezTo>
                    <a:pt x="21" y="30"/>
                    <a:pt x="0" y="10"/>
                    <a:pt x="27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4">
              <a:extLst>
                <a:ext uri="{FF2B5EF4-FFF2-40B4-BE49-F238E27FC236}">
                  <a16:creationId xmlns="" xmlns:a16="http://schemas.microsoft.com/office/drawing/2014/main" id="{B15258A7-A882-4D79-B870-C92A57D6B6A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39661" y="1306068"/>
              <a:ext cx="138242" cy="102819"/>
            </a:xfrm>
            <a:custGeom>
              <a:avLst/>
              <a:gdLst>
                <a:gd name="T0" fmla="*/ 29 w 42"/>
                <a:gd name="T1" fmla="*/ 1 h 34"/>
                <a:gd name="T2" fmla="*/ 40 w 42"/>
                <a:gd name="T3" fmla="*/ 20 h 34"/>
                <a:gd name="T4" fmla="*/ 29 w 42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4">
                  <a:moveTo>
                    <a:pt x="29" y="1"/>
                  </a:moveTo>
                  <a:cubicBezTo>
                    <a:pt x="38" y="0"/>
                    <a:pt x="42" y="12"/>
                    <a:pt x="40" y="20"/>
                  </a:cubicBezTo>
                  <a:cubicBezTo>
                    <a:pt x="22" y="34"/>
                    <a:pt x="0" y="9"/>
                    <a:pt x="29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7">
              <a:extLst>
                <a:ext uri="{FF2B5EF4-FFF2-40B4-BE49-F238E27FC236}">
                  <a16:creationId xmlns="" xmlns:a16="http://schemas.microsoft.com/office/drawing/2014/main" id="{CF3D5844-0132-49FA-BD1E-5263802F479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68751" y="1744954"/>
              <a:ext cx="190526" cy="121588"/>
            </a:xfrm>
            <a:custGeom>
              <a:avLst/>
              <a:gdLst>
                <a:gd name="T0" fmla="*/ 42 w 58"/>
                <a:gd name="T1" fmla="*/ 0 h 40"/>
                <a:gd name="T2" fmla="*/ 53 w 58"/>
                <a:gd name="T3" fmla="*/ 17 h 40"/>
                <a:gd name="T4" fmla="*/ 42 w 58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40">
                  <a:moveTo>
                    <a:pt x="42" y="0"/>
                  </a:moveTo>
                  <a:cubicBezTo>
                    <a:pt x="52" y="0"/>
                    <a:pt x="50" y="9"/>
                    <a:pt x="53" y="17"/>
                  </a:cubicBezTo>
                  <a:cubicBezTo>
                    <a:pt x="58" y="40"/>
                    <a:pt x="0" y="6"/>
                    <a:pt x="4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="" xmlns:a16="http://schemas.microsoft.com/office/drawing/2014/main" id="{A399F043-AB24-4109-800A-BD94939A40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47006" y="1478722"/>
              <a:ext cx="138242" cy="81603"/>
            </a:xfrm>
            <a:custGeom>
              <a:avLst/>
              <a:gdLst>
                <a:gd name="T0" fmla="*/ 22 w 42"/>
                <a:gd name="T1" fmla="*/ 0 h 27"/>
                <a:gd name="T2" fmla="*/ 14 w 42"/>
                <a:gd name="T3" fmla="*/ 25 h 27"/>
                <a:gd name="T4" fmla="*/ 22 w 4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7">
                  <a:moveTo>
                    <a:pt x="22" y="0"/>
                  </a:moveTo>
                  <a:cubicBezTo>
                    <a:pt x="42" y="7"/>
                    <a:pt x="28" y="27"/>
                    <a:pt x="14" y="25"/>
                  </a:cubicBezTo>
                  <a:cubicBezTo>
                    <a:pt x="0" y="18"/>
                    <a:pt x="9" y="2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="" xmlns:a16="http://schemas.microsoft.com/office/drawing/2014/main" id="{796159AE-3178-456B-B411-196E260E5E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67663" y="1109557"/>
              <a:ext cx="121406" cy="99554"/>
            </a:xfrm>
            <a:custGeom>
              <a:avLst/>
              <a:gdLst>
                <a:gd name="T0" fmla="*/ 21 w 37"/>
                <a:gd name="T1" fmla="*/ 0 h 33"/>
                <a:gd name="T2" fmla="*/ 19 w 37"/>
                <a:gd name="T3" fmla="*/ 23 h 33"/>
                <a:gd name="T4" fmla="*/ 21 w 37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33">
                  <a:moveTo>
                    <a:pt x="21" y="0"/>
                  </a:moveTo>
                  <a:cubicBezTo>
                    <a:pt x="37" y="0"/>
                    <a:pt x="29" y="33"/>
                    <a:pt x="19" y="23"/>
                  </a:cubicBezTo>
                  <a:cubicBezTo>
                    <a:pt x="0" y="30"/>
                    <a:pt x="3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="" xmlns:a16="http://schemas.microsoft.com/office/drawing/2014/main" id="{B0562100-3934-4A15-8C23-D55F111D9E0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65260" y="835870"/>
              <a:ext cx="140901" cy="102819"/>
            </a:xfrm>
            <a:custGeom>
              <a:avLst/>
              <a:gdLst>
                <a:gd name="T0" fmla="*/ 28 w 43"/>
                <a:gd name="T1" fmla="*/ 0 h 34"/>
                <a:gd name="T2" fmla="*/ 41 w 43"/>
                <a:gd name="T3" fmla="*/ 21 h 34"/>
                <a:gd name="T4" fmla="*/ 28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8" y="0"/>
                  </a:moveTo>
                  <a:cubicBezTo>
                    <a:pt x="35" y="1"/>
                    <a:pt x="43" y="11"/>
                    <a:pt x="41" y="21"/>
                  </a:cubicBezTo>
                  <a:cubicBezTo>
                    <a:pt x="23" y="34"/>
                    <a:pt x="0" y="7"/>
                    <a:pt x="2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17">
              <a:extLst>
                <a:ext uri="{FF2B5EF4-FFF2-40B4-BE49-F238E27FC236}">
                  <a16:creationId xmlns="" xmlns:a16="http://schemas.microsoft.com/office/drawing/2014/main" id="{6DD7C928-63AE-4BCB-9843-570F9E04E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47263" y="889298"/>
              <a:ext cx="7089" cy="5712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18">
              <a:extLst>
                <a:ext uri="{FF2B5EF4-FFF2-40B4-BE49-F238E27FC236}">
                  <a16:creationId xmlns="" xmlns:a16="http://schemas.microsoft.com/office/drawing/2014/main" id="{5AC011E4-1DCA-418C-8008-AE4E1E61D01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33783" y="221033"/>
              <a:ext cx="131153" cy="96290"/>
            </a:xfrm>
            <a:custGeom>
              <a:avLst/>
              <a:gdLst>
                <a:gd name="T0" fmla="*/ 22 w 40"/>
                <a:gd name="T1" fmla="*/ 0 h 32"/>
                <a:gd name="T2" fmla="*/ 16 w 40"/>
                <a:gd name="T3" fmla="*/ 25 h 32"/>
                <a:gd name="T4" fmla="*/ 22 w 40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2">
                  <a:moveTo>
                    <a:pt x="22" y="0"/>
                  </a:moveTo>
                  <a:cubicBezTo>
                    <a:pt x="40" y="3"/>
                    <a:pt x="40" y="32"/>
                    <a:pt x="16" y="25"/>
                  </a:cubicBezTo>
                  <a:cubicBezTo>
                    <a:pt x="0" y="7"/>
                    <a:pt x="14" y="4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19">
              <a:extLst>
                <a:ext uri="{FF2B5EF4-FFF2-40B4-BE49-F238E27FC236}">
                  <a16:creationId xmlns="" xmlns:a16="http://schemas.microsoft.com/office/drawing/2014/main" id="{5B2D3B89-E1F5-40D8-AEC0-8E7B2E67AE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14899" y="458514"/>
              <a:ext cx="127608" cy="150965"/>
            </a:xfrm>
            <a:custGeom>
              <a:avLst/>
              <a:gdLst>
                <a:gd name="T0" fmla="*/ 13 w 39"/>
                <a:gd name="T1" fmla="*/ 6 h 50"/>
                <a:gd name="T2" fmla="*/ 0 w 39"/>
                <a:gd name="T3" fmla="*/ 23 h 50"/>
                <a:gd name="T4" fmla="*/ 13 w 39"/>
                <a:gd name="T5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50">
                  <a:moveTo>
                    <a:pt x="13" y="6"/>
                  </a:moveTo>
                  <a:cubicBezTo>
                    <a:pt x="39" y="10"/>
                    <a:pt x="16" y="50"/>
                    <a:pt x="0" y="23"/>
                  </a:cubicBezTo>
                  <a:cubicBezTo>
                    <a:pt x="1" y="0"/>
                    <a:pt x="5" y="14"/>
                    <a:pt x="13" y="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36">
              <a:extLst>
                <a:ext uri="{FF2B5EF4-FFF2-40B4-BE49-F238E27FC236}">
                  <a16:creationId xmlns="" xmlns:a16="http://schemas.microsoft.com/office/drawing/2014/main" id="{DBB111D7-2067-4503-A6F9-647407E1819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42418" y="1263253"/>
              <a:ext cx="127608" cy="69362"/>
            </a:xfrm>
            <a:custGeom>
              <a:avLst/>
              <a:gdLst>
                <a:gd name="T0" fmla="*/ 21 w 39"/>
                <a:gd name="T1" fmla="*/ 0 h 23"/>
                <a:gd name="T2" fmla="*/ 22 w 39"/>
                <a:gd name="T3" fmla="*/ 23 h 23"/>
                <a:gd name="T4" fmla="*/ 21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1" y="0"/>
                  </a:moveTo>
                  <a:cubicBezTo>
                    <a:pt x="37" y="0"/>
                    <a:pt x="39" y="22"/>
                    <a:pt x="22" y="23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37">
              <a:extLst>
                <a:ext uri="{FF2B5EF4-FFF2-40B4-BE49-F238E27FC236}">
                  <a16:creationId xmlns="" xmlns:a16="http://schemas.microsoft.com/office/drawing/2014/main" id="{20B3ED41-DE4C-4CE7-A8DE-B4ED03137D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57923" y="1656413"/>
              <a:ext cx="127608" cy="93843"/>
            </a:xfrm>
            <a:custGeom>
              <a:avLst/>
              <a:gdLst>
                <a:gd name="T0" fmla="*/ 23 w 39"/>
                <a:gd name="T1" fmla="*/ 0 h 31"/>
                <a:gd name="T2" fmla="*/ 17 w 39"/>
                <a:gd name="T3" fmla="*/ 26 h 31"/>
                <a:gd name="T4" fmla="*/ 23 w 39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1">
                  <a:moveTo>
                    <a:pt x="23" y="0"/>
                  </a:moveTo>
                  <a:cubicBezTo>
                    <a:pt x="39" y="3"/>
                    <a:pt x="39" y="31"/>
                    <a:pt x="17" y="26"/>
                  </a:cubicBezTo>
                  <a:cubicBezTo>
                    <a:pt x="0" y="6"/>
                    <a:pt x="15" y="5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39">
              <a:extLst>
                <a:ext uri="{FF2B5EF4-FFF2-40B4-BE49-F238E27FC236}">
                  <a16:creationId xmlns="" xmlns:a16="http://schemas.microsoft.com/office/drawing/2014/main" id="{F4EE6DAD-6518-47B6-A04F-484A1626769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61863" y="321142"/>
              <a:ext cx="131153" cy="87315"/>
            </a:xfrm>
            <a:custGeom>
              <a:avLst/>
              <a:gdLst>
                <a:gd name="T0" fmla="*/ 24 w 40"/>
                <a:gd name="T1" fmla="*/ 0 h 29"/>
                <a:gd name="T2" fmla="*/ 19 w 40"/>
                <a:gd name="T3" fmla="*/ 26 h 29"/>
                <a:gd name="T4" fmla="*/ 24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4" y="0"/>
                  </a:moveTo>
                  <a:cubicBezTo>
                    <a:pt x="40" y="2"/>
                    <a:pt x="34" y="29"/>
                    <a:pt x="19" y="26"/>
                  </a:cubicBezTo>
                  <a:cubicBezTo>
                    <a:pt x="0" y="19"/>
                    <a:pt x="4" y="2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43">
              <a:extLst>
                <a:ext uri="{FF2B5EF4-FFF2-40B4-BE49-F238E27FC236}">
                  <a16:creationId xmlns="" xmlns:a16="http://schemas.microsoft.com/office/drawing/2014/main" id="{B6867974-B4C0-48AA-A205-B435998B74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72041" y="1015660"/>
              <a:ext cx="121406" cy="78339"/>
            </a:xfrm>
            <a:custGeom>
              <a:avLst/>
              <a:gdLst>
                <a:gd name="T0" fmla="*/ 21 w 37"/>
                <a:gd name="T1" fmla="*/ 0 h 26"/>
                <a:gd name="T2" fmla="*/ 22 w 37"/>
                <a:gd name="T3" fmla="*/ 26 h 26"/>
                <a:gd name="T4" fmla="*/ 21 w 3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6">
                  <a:moveTo>
                    <a:pt x="21" y="0"/>
                  </a:moveTo>
                  <a:cubicBezTo>
                    <a:pt x="32" y="2"/>
                    <a:pt x="37" y="23"/>
                    <a:pt x="22" y="26"/>
                  </a:cubicBezTo>
                  <a:cubicBezTo>
                    <a:pt x="3" y="26"/>
                    <a:pt x="0" y="1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44">
              <a:extLst>
                <a:ext uri="{FF2B5EF4-FFF2-40B4-BE49-F238E27FC236}">
                  <a16:creationId xmlns="" xmlns:a16="http://schemas.microsoft.com/office/drawing/2014/main" id="{21F27A0E-A6C1-4AFE-8CBA-28E4FE70BC1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88371" y="790064"/>
              <a:ext cx="141786" cy="90579"/>
            </a:xfrm>
            <a:custGeom>
              <a:avLst/>
              <a:gdLst>
                <a:gd name="T0" fmla="*/ 28 w 43"/>
                <a:gd name="T1" fmla="*/ 2 h 30"/>
                <a:gd name="T2" fmla="*/ 41 w 43"/>
                <a:gd name="T3" fmla="*/ 20 h 30"/>
                <a:gd name="T4" fmla="*/ 28 w 43"/>
                <a:gd name="T5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0">
                  <a:moveTo>
                    <a:pt x="28" y="2"/>
                  </a:moveTo>
                  <a:cubicBezTo>
                    <a:pt x="36" y="0"/>
                    <a:pt x="43" y="12"/>
                    <a:pt x="41" y="20"/>
                  </a:cubicBezTo>
                  <a:cubicBezTo>
                    <a:pt x="24" y="30"/>
                    <a:pt x="0" y="14"/>
                    <a:pt x="28" y="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45">
              <a:extLst>
                <a:ext uri="{FF2B5EF4-FFF2-40B4-BE49-F238E27FC236}">
                  <a16:creationId xmlns="" xmlns:a16="http://schemas.microsoft.com/office/drawing/2014/main" id="{AAA114B9-98D7-4840-8602-457F0741B7A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92441" y="602066"/>
              <a:ext cx="121406" cy="66913"/>
            </a:xfrm>
            <a:custGeom>
              <a:avLst/>
              <a:gdLst>
                <a:gd name="T0" fmla="*/ 19 w 37"/>
                <a:gd name="T1" fmla="*/ 0 h 22"/>
                <a:gd name="T2" fmla="*/ 19 w 37"/>
                <a:gd name="T3" fmla="*/ 22 h 22"/>
                <a:gd name="T4" fmla="*/ 19 w 37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2">
                  <a:moveTo>
                    <a:pt x="19" y="0"/>
                  </a:moveTo>
                  <a:cubicBezTo>
                    <a:pt x="35" y="1"/>
                    <a:pt x="37" y="22"/>
                    <a:pt x="19" y="22"/>
                  </a:cubicBezTo>
                  <a:cubicBezTo>
                    <a:pt x="6" y="18"/>
                    <a:pt x="0" y="4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8">
              <a:extLst>
                <a:ext uri="{FF2B5EF4-FFF2-40B4-BE49-F238E27FC236}">
                  <a16:creationId xmlns="" xmlns:a16="http://schemas.microsoft.com/office/drawing/2014/main" id="{4E9E63DF-694C-4693-8D8B-0275BB744DB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56151" y="131093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6" name="Freeform 113">
            <a:extLst>
              <a:ext uri="{FF2B5EF4-FFF2-40B4-BE49-F238E27FC236}">
                <a16:creationId xmlns="" xmlns:a16="http://schemas.microsoft.com/office/drawing/2014/main" id="{B1A3BF1A-EF96-468A-B04F-AFDF6621DEF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429612" y="2010881"/>
            <a:ext cx="9748" cy="8977"/>
          </a:xfrm>
          <a:custGeom>
            <a:avLst/>
            <a:gdLst>
              <a:gd name="T0" fmla="*/ 1 w 3"/>
              <a:gd name="T1" fmla="*/ 0 h 3"/>
              <a:gd name="T2" fmla="*/ 3 w 3"/>
              <a:gd name="T3" fmla="*/ 1 h 3"/>
              <a:gd name="T4" fmla="*/ 1 w 3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3">
                <a:moveTo>
                  <a:pt x="1" y="0"/>
                </a:moveTo>
                <a:cubicBezTo>
                  <a:pt x="1" y="0"/>
                  <a:pt x="2" y="1"/>
                  <a:pt x="3" y="1"/>
                </a:cubicBezTo>
                <a:cubicBezTo>
                  <a:pt x="2" y="3"/>
                  <a:pt x="0" y="1"/>
                  <a:pt x="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01FDD6FA-2D42-4DC7-AA71-CD3445A1D7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86357" y="2342775"/>
            <a:ext cx="5009643" cy="319741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MUTLU KIRICI</a:t>
            </a:r>
          </a:p>
          <a:p>
            <a:r>
              <a:rPr lang="en-US"/>
              <a:t>YUNUS EMRE İLKOKULU</a:t>
            </a:r>
          </a:p>
          <a:p>
            <a:r>
              <a:rPr lang="en-US"/>
              <a:t>YILDIRIM/BURSA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="" xmlns:a16="http://schemas.microsoft.com/office/drawing/2014/main" id="{AC1582F5-FF93-46BF-A92F-D4490D6538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0372524" y="5987703"/>
            <a:ext cx="1274531" cy="932361"/>
            <a:chOff x="10372524" y="5987703"/>
            <a:chExt cx="1274531" cy="932361"/>
          </a:xfrm>
        </p:grpSpPr>
        <p:sp>
          <p:nvSpPr>
            <p:cNvPr id="119" name="Freeform 82">
              <a:extLst>
                <a:ext uri="{FF2B5EF4-FFF2-40B4-BE49-F238E27FC236}">
                  <a16:creationId xmlns="" xmlns:a16="http://schemas.microsoft.com/office/drawing/2014/main" id="{EDA30C63-7387-41DF-A6B0-5E3B1AF60C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61" y="6018941"/>
              <a:ext cx="128495" cy="69362"/>
            </a:xfrm>
            <a:custGeom>
              <a:avLst/>
              <a:gdLst>
                <a:gd name="T0" fmla="*/ 16 w 39"/>
                <a:gd name="T1" fmla="*/ 0 h 23"/>
                <a:gd name="T2" fmla="*/ 10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70">
              <a:extLst>
                <a:ext uri="{FF2B5EF4-FFF2-40B4-BE49-F238E27FC236}">
                  <a16:creationId xmlns="" xmlns:a16="http://schemas.microsoft.com/office/drawing/2014/main" id="{0F9349DE-8C14-4D6E-B1C2-4750F704C0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543533" y="6280908"/>
              <a:ext cx="131153" cy="75890"/>
            </a:xfrm>
            <a:custGeom>
              <a:avLst/>
              <a:gdLst>
                <a:gd name="T0" fmla="*/ 18 w 40"/>
                <a:gd name="T1" fmla="*/ 0 h 25"/>
                <a:gd name="T2" fmla="*/ 7 w 40"/>
                <a:gd name="T3" fmla="*/ 21 h 25"/>
                <a:gd name="T4" fmla="*/ 18 w 40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5">
                  <a:moveTo>
                    <a:pt x="18" y="0"/>
                  </a:moveTo>
                  <a:cubicBezTo>
                    <a:pt x="40" y="9"/>
                    <a:pt x="26" y="25"/>
                    <a:pt x="7" y="21"/>
                  </a:cubicBezTo>
                  <a:cubicBezTo>
                    <a:pt x="0" y="11"/>
                    <a:pt x="5" y="0"/>
                    <a:pt x="1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85">
              <a:extLst>
                <a:ext uri="{FF2B5EF4-FFF2-40B4-BE49-F238E27FC236}">
                  <a16:creationId xmlns="" xmlns:a16="http://schemas.microsoft.com/office/drawing/2014/main" id="{0093B34B-1559-4D7A-90CF-114125FD620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520975" y="6503581"/>
              <a:ext cx="127608" cy="97107"/>
            </a:xfrm>
            <a:custGeom>
              <a:avLst/>
              <a:gdLst>
                <a:gd name="T0" fmla="*/ 21 w 39"/>
                <a:gd name="T1" fmla="*/ 0 h 32"/>
                <a:gd name="T2" fmla="*/ 13 w 39"/>
                <a:gd name="T3" fmla="*/ 20 h 32"/>
                <a:gd name="T4" fmla="*/ 21 w 39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2">
                  <a:moveTo>
                    <a:pt x="21" y="0"/>
                  </a:moveTo>
                  <a:cubicBezTo>
                    <a:pt x="39" y="2"/>
                    <a:pt x="32" y="32"/>
                    <a:pt x="13" y="20"/>
                  </a:cubicBezTo>
                  <a:cubicBezTo>
                    <a:pt x="3" y="23"/>
                    <a:pt x="0" y="1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87">
              <a:extLst>
                <a:ext uri="{FF2B5EF4-FFF2-40B4-BE49-F238E27FC236}">
                  <a16:creationId xmlns="" xmlns:a16="http://schemas.microsoft.com/office/drawing/2014/main" id="{F32E37EB-F93F-4ACA-8EC5-8313085014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222215" y="6733978"/>
              <a:ext cx="134697" cy="90579"/>
            </a:xfrm>
            <a:custGeom>
              <a:avLst/>
              <a:gdLst>
                <a:gd name="T0" fmla="*/ 27 w 41"/>
                <a:gd name="T1" fmla="*/ 0 h 30"/>
                <a:gd name="T2" fmla="*/ 41 w 41"/>
                <a:gd name="T3" fmla="*/ 19 h 30"/>
                <a:gd name="T4" fmla="*/ 27 w 41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0">
                  <a:moveTo>
                    <a:pt x="27" y="0"/>
                  </a:moveTo>
                  <a:cubicBezTo>
                    <a:pt x="35" y="0"/>
                    <a:pt x="40" y="11"/>
                    <a:pt x="41" y="19"/>
                  </a:cubicBezTo>
                  <a:cubicBezTo>
                    <a:pt x="21" y="30"/>
                    <a:pt x="0" y="10"/>
                    <a:pt x="27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94">
              <a:extLst>
                <a:ext uri="{FF2B5EF4-FFF2-40B4-BE49-F238E27FC236}">
                  <a16:creationId xmlns="" xmlns:a16="http://schemas.microsoft.com/office/drawing/2014/main" id="{6486B439-14A8-40F4-BD01-2647D4752F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506680" y="6716732"/>
              <a:ext cx="138242" cy="102819"/>
            </a:xfrm>
            <a:custGeom>
              <a:avLst/>
              <a:gdLst>
                <a:gd name="T0" fmla="*/ 29 w 42"/>
                <a:gd name="T1" fmla="*/ 1 h 34"/>
                <a:gd name="T2" fmla="*/ 40 w 42"/>
                <a:gd name="T3" fmla="*/ 20 h 34"/>
                <a:gd name="T4" fmla="*/ 29 w 42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4">
                  <a:moveTo>
                    <a:pt x="29" y="1"/>
                  </a:moveTo>
                  <a:cubicBezTo>
                    <a:pt x="38" y="0"/>
                    <a:pt x="42" y="12"/>
                    <a:pt x="40" y="20"/>
                  </a:cubicBezTo>
                  <a:cubicBezTo>
                    <a:pt x="22" y="34"/>
                    <a:pt x="0" y="9"/>
                    <a:pt x="29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18">
              <a:extLst>
                <a:ext uri="{FF2B5EF4-FFF2-40B4-BE49-F238E27FC236}">
                  <a16:creationId xmlns="" xmlns:a16="http://schemas.microsoft.com/office/drawing/2014/main" id="{3EA0483A-6030-445C-9A9E-FC8847FD441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203570" y="6600503"/>
              <a:ext cx="131153" cy="96290"/>
            </a:xfrm>
            <a:custGeom>
              <a:avLst/>
              <a:gdLst>
                <a:gd name="T0" fmla="*/ 22 w 40"/>
                <a:gd name="T1" fmla="*/ 0 h 32"/>
                <a:gd name="T2" fmla="*/ 16 w 40"/>
                <a:gd name="T3" fmla="*/ 25 h 32"/>
                <a:gd name="T4" fmla="*/ 22 w 40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2">
                  <a:moveTo>
                    <a:pt x="22" y="0"/>
                  </a:moveTo>
                  <a:cubicBezTo>
                    <a:pt x="40" y="3"/>
                    <a:pt x="40" y="32"/>
                    <a:pt x="16" y="25"/>
                  </a:cubicBezTo>
                  <a:cubicBezTo>
                    <a:pt x="0" y="7"/>
                    <a:pt x="14" y="4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9">
              <a:extLst>
                <a:ext uri="{FF2B5EF4-FFF2-40B4-BE49-F238E27FC236}">
                  <a16:creationId xmlns="" xmlns:a16="http://schemas.microsoft.com/office/drawing/2014/main" id="{54E9F49B-F300-4A14-B0F3-36A75B1713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89260" y="6415578"/>
              <a:ext cx="127608" cy="150965"/>
            </a:xfrm>
            <a:custGeom>
              <a:avLst/>
              <a:gdLst>
                <a:gd name="T0" fmla="*/ 13 w 39"/>
                <a:gd name="T1" fmla="*/ 6 h 50"/>
                <a:gd name="T2" fmla="*/ 0 w 39"/>
                <a:gd name="T3" fmla="*/ 23 h 50"/>
                <a:gd name="T4" fmla="*/ 13 w 39"/>
                <a:gd name="T5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50">
                  <a:moveTo>
                    <a:pt x="13" y="6"/>
                  </a:moveTo>
                  <a:cubicBezTo>
                    <a:pt x="39" y="10"/>
                    <a:pt x="16" y="50"/>
                    <a:pt x="0" y="23"/>
                  </a:cubicBezTo>
                  <a:cubicBezTo>
                    <a:pt x="1" y="0"/>
                    <a:pt x="5" y="14"/>
                    <a:pt x="13" y="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39">
              <a:extLst>
                <a:ext uri="{FF2B5EF4-FFF2-40B4-BE49-F238E27FC236}">
                  <a16:creationId xmlns="" xmlns:a16="http://schemas.microsoft.com/office/drawing/2014/main" id="{293DA61B-9566-467E-A357-E86CD8E7E23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04088" y="6551279"/>
              <a:ext cx="131153" cy="87315"/>
            </a:xfrm>
            <a:custGeom>
              <a:avLst/>
              <a:gdLst>
                <a:gd name="T0" fmla="*/ 24 w 40"/>
                <a:gd name="T1" fmla="*/ 0 h 29"/>
                <a:gd name="T2" fmla="*/ 19 w 40"/>
                <a:gd name="T3" fmla="*/ 26 h 29"/>
                <a:gd name="T4" fmla="*/ 24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4" y="0"/>
                  </a:moveTo>
                  <a:cubicBezTo>
                    <a:pt x="40" y="2"/>
                    <a:pt x="34" y="29"/>
                    <a:pt x="19" y="26"/>
                  </a:cubicBezTo>
                  <a:cubicBezTo>
                    <a:pt x="0" y="19"/>
                    <a:pt x="4" y="2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44">
              <a:extLst>
                <a:ext uri="{FF2B5EF4-FFF2-40B4-BE49-F238E27FC236}">
                  <a16:creationId xmlns="" xmlns:a16="http://schemas.microsoft.com/office/drawing/2014/main" id="{A1A7223C-6F2C-487D-A45A-6EBBD051A5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641775" y="6182738"/>
              <a:ext cx="141786" cy="90579"/>
            </a:xfrm>
            <a:custGeom>
              <a:avLst/>
              <a:gdLst>
                <a:gd name="T0" fmla="*/ 28 w 43"/>
                <a:gd name="T1" fmla="*/ 2 h 30"/>
                <a:gd name="T2" fmla="*/ 41 w 43"/>
                <a:gd name="T3" fmla="*/ 20 h 30"/>
                <a:gd name="T4" fmla="*/ 28 w 43"/>
                <a:gd name="T5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0">
                  <a:moveTo>
                    <a:pt x="28" y="2"/>
                  </a:moveTo>
                  <a:cubicBezTo>
                    <a:pt x="36" y="0"/>
                    <a:pt x="43" y="12"/>
                    <a:pt x="41" y="20"/>
                  </a:cubicBezTo>
                  <a:cubicBezTo>
                    <a:pt x="24" y="30"/>
                    <a:pt x="0" y="14"/>
                    <a:pt x="28" y="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45">
              <a:extLst>
                <a:ext uri="{FF2B5EF4-FFF2-40B4-BE49-F238E27FC236}">
                  <a16:creationId xmlns="" xmlns:a16="http://schemas.microsoft.com/office/drawing/2014/main" id="{DC4DE17D-AC51-4C89-AC1A-016A928A100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883257" y="6290757"/>
              <a:ext cx="121406" cy="66913"/>
            </a:xfrm>
            <a:custGeom>
              <a:avLst/>
              <a:gdLst>
                <a:gd name="T0" fmla="*/ 19 w 37"/>
                <a:gd name="T1" fmla="*/ 0 h 22"/>
                <a:gd name="T2" fmla="*/ 19 w 37"/>
                <a:gd name="T3" fmla="*/ 22 h 22"/>
                <a:gd name="T4" fmla="*/ 19 w 37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2">
                  <a:moveTo>
                    <a:pt x="19" y="0"/>
                  </a:moveTo>
                  <a:cubicBezTo>
                    <a:pt x="35" y="1"/>
                    <a:pt x="37" y="22"/>
                    <a:pt x="19" y="22"/>
                  </a:cubicBezTo>
                  <a:cubicBezTo>
                    <a:pt x="6" y="18"/>
                    <a:pt x="0" y="4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8">
              <a:extLst>
                <a:ext uri="{FF2B5EF4-FFF2-40B4-BE49-F238E27FC236}">
                  <a16:creationId xmlns="" xmlns:a16="http://schemas.microsoft.com/office/drawing/2014/main" id="{95D0E198-D3C3-4790-881E-4DF6C9D7FD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09800" y="6752465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51">
              <a:extLst>
                <a:ext uri="{FF2B5EF4-FFF2-40B4-BE49-F238E27FC236}">
                  <a16:creationId xmlns="" xmlns:a16="http://schemas.microsoft.com/office/drawing/2014/main" id="{E9952623-7C81-47CA-85D8-C872DE84E40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1219682" y="6196029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78">
              <a:extLst>
                <a:ext uri="{FF2B5EF4-FFF2-40B4-BE49-F238E27FC236}">
                  <a16:creationId xmlns="" xmlns:a16="http://schemas.microsoft.com/office/drawing/2014/main" id="{F90AA42C-D724-4AD8-81F3-CDFC420635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53319" y="6028606"/>
              <a:ext cx="147990" cy="75075"/>
            </a:xfrm>
            <a:custGeom>
              <a:avLst/>
              <a:gdLst>
                <a:gd name="T0" fmla="*/ 22 w 45"/>
                <a:gd name="T1" fmla="*/ 0 h 25"/>
                <a:gd name="T2" fmla="*/ 28 w 45"/>
                <a:gd name="T3" fmla="*/ 25 h 25"/>
                <a:gd name="T4" fmla="*/ 22 w 4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5">
                  <a:moveTo>
                    <a:pt x="22" y="0"/>
                  </a:moveTo>
                  <a:cubicBezTo>
                    <a:pt x="32" y="1"/>
                    <a:pt x="45" y="21"/>
                    <a:pt x="28" y="25"/>
                  </a:cubicBezTo>
                  <a:cubicBezTo>
                    <a:pt x="9" y="23"/>
                    <a:pt x="0" y="9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84">
              <a:extLst>
                <a:ext uri="{FF2B5EF4-FFF2-40B4-BE49-F238E27FC236}">
                  <a16:creationId xmlns="" xmlns:a16="http://schemas.microsoft.com/office/drawing/2014/main" id="{CAB3A278-E8E7-4070-B30A-31B5DE9805C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1487085" y="6029984"/>
              <a:ext cx="131153" cy="88130"/>
            </a:xfrm>
            <a:custGeom>
              <a:avLst/>
              <a:gdLst>
                <a:gd name="T0" fmla="*/ 18 w 40"/>
                <a:gd name="T1" fmla="*/ 1 h 29"/>
                <a:gd name="T2" fmla="*/ 6 w 40"/>
                <a:gd name="T3" fmla="*/ 20 h 29"/>
                <a:gd name="T4" fmla="*/ 18 w 40"/>
                <a:gd name="T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18" y="1"/>
                  </a:moveTo>
                  <a:cubicBezTo>
                    <a:pt x="40" y="6"/>
                    <a:pt x="25" y="29"/>
                    <a:pt x="6" y="20"/>
                  </a:cubicBezTo>
                  <a:cubicBezTo>
                    <a:pt x="0" y="10"/>
                    <a:pt x="5" y="0"/>
                    <a:pt x="18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86">
              <a:extLst>
                <a:ext uri="{FF2B5EF4-FFF2-40B4-BE49-F238E27FC236}">
                  <a16:creationId xmlns="" xmlns:a16="http://schemas.microsoft.com/office/drawing/2014/main" id="{910FC82B-A4C1-428C-A576-79B5F6D189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918273" y="6040831"/>
              <a:ext cx="131153" cy="112612"/>
            </a:xfrm>
            <a:custGeom>
              <a:avLst/>
              <a:gdLst>
                <a:gd name="T0" fmla="*/ 22 w 40"/>
                <a:gd name="T1" fmla="*/ 1 h 37"/>
                <a:gd name="T2" fmla="*/ 15 w 40"/>
                <a:gd name="T3" fmla="*/ 23 h 37"/>
                <a:gd name="T4" fmla="*/ 22 w 40"/>
                <a:gd name="T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7">
                  <a:moveTo>
                    <a:pt x="22" y="1"/>
                  </a:moveTo>
                  <a:cubicBezTo>
                    <a:pt x="40" y="3"/>
                    <a:pt x="33" y="37"/>
                    <a:pt x="15" y="23"/>
                  </a:cubicBezTo>
                  <a:cubicBezTo>
                    <a:pt x="0" y="20"/>
                    <a:pt x="7" y="0"/>
                    <a:pt x="22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06">
              <a:extLst>
                <a:ext uri="{FF2B5EF4-FFF2-40B4-BE49-F238E27FC236}">
                  <a16:creationId xmlns="" xmlns:a16="http://schemas.microsoft.com/office/drawing/2014/main" id="{B9CB6255-5C91-4496-B0AE-529737BC535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53729" y="628141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10">
              <a:extLst>
                <a:ext uri="{FF2B5EF4-FFF2-40B4-BE49-F238E27FC236}">
                  <a16:creationId xmlns="" xmlns:a16="http://schemas.microsoft.com/office/drawing/2014/main" id="{A58DBA3F-B3E2-4AD9-A93C-FDF997582E3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83094" y="6512109"/>
              <a:ext cx="127608" cy="114243"/>
            </a:xfrm>
            <a:custGeom>
              <a:avLst/>
              <a:gdLst>
                <a:gd name="T0" fmla="*/ 21 w 39"/>
                <a:gd name="T1" fmla="*/ 1 h 38"/>
                <a:gd name="T2" fmla="*/ 39 w 39"/>
                <a:gd name="T3" fmla="*/ 18 h 38"/>
                <a:gd name="T4" fmla="*/ 21 w 39"/>
                <a:gd name="T5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8">
                  <a:moveTo>
                    <a:pt x="21" y="1"/>
                  </a:moveTo>
                  <a:cubicBezTo>
                    <a:pt x="35" y="0"/>
                    <a:pt x="38" y="8"/>
                    <a:pt x="39" y="18"/>
                  </a:cubicBezTo>
                  <a:cubicBezTo>
                    <a:pt x="25" y="38"/>
                    <a:pt x="0" y="13"/>
                    <a:pt x="2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23">
              <a:extLst>
                <a:ext uri="{FF2B5EF4-FFF2-40B4-BE49-F238E27FC236}">
                  <a16:creationId xmlns="" xmlns:a16="http://schemas.microsoft.com/office/drawing/2014/main" id="{AE100164-158F-422B-8A80-DFF4E0E06E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11803" y="6599947"/>
              <a:ext cx="140901" cy="93843"/>
            </a:xfrm>
            <a:custGeom>
              <a:avLst/>
              <a:gdLst>
                <a:gd name="T0" fmla="*/ 26 w 43"/>
                <a:gd name="T1" fmla="*/ 3 h 31"/>
                <a:gd name="T2" fmla="*/ 40 w 43"/>
                <a:gd name="T3" fmla="*/ 23 h 31"/>
                <a:gd name="T4" fmla="*/ 26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6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0" y="31"/>
                    <a:pt x="0" y="15"/>
                    <a:pt x="26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30">
              <a:extLst>
                <a:ext uri="{FF2B5EF4-FFF2-40B4-BE49-F238E27FC236}">
                  <a16:creationId xmlns="" xmlns:a16="http://schemas.microsoft.com/office/drawing/2014/main" id="{1A0EF69A-22C3-4FF9-B6DD-55C6DAC3BBF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98032" y="6383097"/>
              <a:ext cx="157737" cy="81603"/>
            </a:xfrm>
            <a:custGeom>
              <a:avLst/>
              <a:gdLst>
                <a:gd name="T0" fmla="*/ 31 w 48"/>
                <a:gd name="T1" fmla="*/ 0 h 27"/>
                <a:gd name="T2" fmla="*/ 18 w 48"/>
                <a:gd name="T3" fmla="*/ 24 h 27"/>
                <a:gd name="T4" fmla="*/ 31 w 48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27">
                  <a:moveTo>
                    <a:pt x="31" y="0"/>
                  </a:moveTo>
                  <a:cubicBezTo>
                    <a:pt x="48" y="10"/>
                    <a:pt x="32" y="27"/>
                    <a:pt x="18" y="24"/>
                  </a:cubicBezTo>
                  <a:cubicBezTo>
                    <a:pt x="0" y="14"/>
                    <a:pt x="18" y="0"/>
                    <a:pt x="3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41">
              <a:extLst>
                <a:ext uri="{FF2B5EF4-FFF2-40B4-BE49-F238E27FC236}">
                  <a16:creationId xmlns="" xmlns:a16="http://schemas.microsoft.com/office/drawing/2014/main" id="{3963C700-CFE8-4ED2-8E1E-1139AC305DC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56888" y="6756491"/>
              <a:ext cx="163941" cy="163205"/>
            </a:xfrm>
            <a:custGeom>
              <a:avLst/>
              <a:gdLst>
                <a:gd name="T0" fmla="*/ 37 w 50"/>
                <a:gd name="T1" fmla="*/ 3 h 54"/>
                <a:gd name="T2" fmla="*/ 42 w 50"/>
                <a:gd name="T3" fmla="*/ 17 h 54"/>
                <a:gd name="T4" fmla="*/ 37 w 50"/>
                <a:gd name="T5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54">
                  <a:moveTo>
                    <a:pt x="37" y="3"/>
                  </a:moveTo>
                  <a:cubicBezTo>
                    <a:pt x="50" y="3"/>
                    <a:pt x="36" y="13"/>
                    <a:pt x="42" y="17"/>
                  </a:cubicBezTo>
                  <a:cubicBezTo>
                    <a:pt x="35" y="54"/>
                    <a:pt x="0" y="0"/>
                    <a:pt x="37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99">
              <a:extLst>
                <a:ext uri="{FF2B5EF4-FFF2-40B4-BE49-F238E27FC236}">
                  <a16:creationId xmlns="" xmlns:a16="http://schemas.microsoft.com/office/drawing/2014/main" id="{86FC694B-4A70-4160-A64D-DA282DE95B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19290" y="6036794"/>
              <a:ext cx="219770" cy="121588"/>
            </a:xfrm>
            <a:custGeom>
              <a:avLst/>
              <a:gdLst>
                <a:gd name="T0" fmla="*/ 36 w 67"/>
                <a:gd name="T1" fmla="*/ 0 h 40"/>
                <a:gd name="T2" fmla="*/ 44 w 67"/>
                <a:gd name="T3" fmla="*/ 2 h 40"/>
                <a:gd name="T4" fmla="*/ 31 w 67"/>
                <a:gd name="T5" fmla="*/ 2 h 40"/>
                <a:gd name="T6" fmla="*/ 36 w 6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40">
                  <a:moveTo>
                    <a:pt x="36" y="0"/>
                  </a:moveTo>
                  <a:cubicBezTo>
                    <a:pt x="39" y="3"/>
                    <a:pt x="41" y="0"/>
                    <a:pt x="44" y="2"/>
                  </a:cubicBezTo>
                  <a:cubicBezTo>
                    <a:pt x="67" y="40"/>
                    <a:pt x="0" y="25"/>
                    <a:pt x="31" y="2"/>
                  </a:cubicBezTo>
                  <a:cubicBezTo>
                    <a:pt x="24" y="11"/>
                    <a:pt x="31" y="5"/>
                    <a:pt x="3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8">
              <a:extLst>
                <a:ext uri="{FF2B5EF4-FFF2-40B4-BE49-F238E27FC236}">
                  <a16:creationId xmlns="" xmlns:a16="http://schemas.microsoft.com/office/drawing/2014/main" id="{2A55A10A-49CA-42B6-84C9-8A1A1596D78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68502" y="6759290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" name="Resim Yer Tutucusu 5" descr="bina, açık hava, yol, cadde içeren bir resim&#10;&#10;Açıklama otomatik olarak oluşturuldu">
            <a:extLst>
              <a:ext uri="{FF2B5EF4-FFF2-40B4-BE49-F238E27FC236}">
                <a16:creationId xmlns="" xmlns:a16="http://schemas.microsoft.com/office/drawing/2014/main" id="{CC8EA73E-7FBA-4B57-9FC9-FB55C6D8B45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669" r="10162" b="1"/>
          <a:stretch/>
        </p:blipFill>
        <p:spPr>
          <a:xfrm>
            <a:off x="6586071" y="1879643"/>
            <a:ext cx="5613519" cy="41099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8748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12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6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7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8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9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8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0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1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2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3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6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8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2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3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4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5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6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7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8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9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1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2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3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 useBgFill="1">
        <p:nvSpPr>
          <p:cNvPr id="70" name="Rectangle 69">
            <a:extLst>
              <a:ext uri="{FF2B5EF4-FFF2-40B4-BE49-F238E27FC236}">
                <a16:creationId xmlns="" xmlns:a16="http://schemas.microsoft.com/office/drawing/2014/main" id="{D6F5F07B-A917-442C-82D5-5719737E9E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açık hava, yol, bina, cadde içeren bir resim&#10;&#10;Açıklama otomatik olarak oluşturuldu">
            <a:extLst>
              <a:ext uri="{FF2B5EF4-FFF2-40B4-BE49-F238E27FC236}">
                <a16:creationId xmlns="" xmlns:a16="http://schemas.microsoft.com/office/drawing/2014/main" id="{85A734BC-4496-4E23-8967-9E5FD54E832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348" b="-1"/>
          <a:stretch/>
        </p:blipFill>
        <p:spPr>
          <a:xfrm>
            <a:off x="9" y="-1119"/>
            <a:ext cx="12191982" cy="6859119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="" xmlns:a16="http://schemas.microsoft.com/office/drawing/2014/main" id="{C6C3E48C-655A-4982-8E73-7FB0D9E650F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>
            <a:off x="9" y="3307170"/>
            <a:ext cx="12191982" cy="3558767"/>
          </a:xfrm>
          <a:prstGeom prst="rect">
            <a:avLst/>
          </a:prstGeom>
          <a:gradFill>
            <a:gsLst>
              <a:gs pos="89000">
                <a:srgbClr val="000000">
                  <a:alpha val="0"/>
                </a:srgbClr>
              </a:gs>
              <a:gs pos="0">
                <a:schemeClr val="tx1"/>
              </a:gs>
              <a:gs pos="56000">
                <a:srgbClr val="000000">
                  <a:alpha val="26000"/>
                </a:srgbClr>
              </a:gs>
              <a:gs pos="14000">
                <a:srgbClr val="000000">
                  <a:alpha val="37000"/>
                </a:srgbClr>
              </a:gs>
              <a:gs pos="0">
                <a:srgbClr val="000000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54E2411-E3FA-4E5C-8333-BAD220671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3308" y="2838734"/>
            <a:ext cx="8625385" cy="272955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>
                <a:solidFill>
                  <a:srgbClr val="FFFFFF"/>
                </a:solidFill>
              </a:rPr>
              <a:t>YAYA</a:t>
            </a:r>
          </a:p>
        </p:txBody>
      </p:sp>
    </p:spTree>
    <p:extLst>
      <p:ext uri="{BB962C8B-B14F-4D97-AF65-F5344CB8AC3E}">
        <p14:creationId xmlns="" xmlns:p14="http://schemas.microsoft.com/office/powerpoint/2010/main" val="694811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12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6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7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8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9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8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0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1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2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3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6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8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2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3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4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5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6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7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8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9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1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2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3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 useBgFill="1">
        <p:nvSpPr>
          <p:cNvPr id="70" name="Rectangle 69">
            <a:extLst>
              <a:ext uri="{FF2B5EF4-FFF2-40B4-BE49-F238E27FC236}">
                <a16:creationId xmlns="" xmlns:a16="http://schemas.microsoft.com/office/drawing/2014/main" id="{58789E63-C78D-4210-8A38-DD6FB3B6BA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araba, açık hava, trafik, yol içeren bir resim&#10;&#10;Açıklama otomatik olarak oluşturuldu">
            <a:extLst>
              <a:ext uri="{FF2B5EF4-FFF2-40B4-BE49-F238E27FC236}">
                <a16:creationId xmlns="" xmlns:a16="http://schemas.microsoft.com/office/drawing/2014/main" id="{AE9C09BB-7C8F-43EA-883A-06899CB7450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97" r="282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="" xmlns:a16="http://schemas.microsoft.com/office/drawing/2014/main" id="{9DE10C47-AF4B-43D9-ACC0-A3FB23B119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0"/>
            <a:ext cx="12202967" cy="3974353"/>
          </a:xfrm>
          <a:prstGeom prst="rect">
            <a:avLst/>
          </a:prstGeom>
          <a:gradFill>
            <a:gsLst>
              <a:gs pos="100000">
                <a:srgbClr val="000000">
                  <a:alpha val="0"/>
                </a:srgbClr>
              </a:gs>
              <a:gs pos="0">
                <a:schemeClr val="tx1"/>
              </a:gs>
              <a:gs pos="0">
                <a:srgbClr val="000000">
                  <a:alpha val="4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5B9F570-7549-4560-8086-B554C71A7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639" y="215153"/>
            <a:ext cx="7178723" cy="175708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>
                <a:solidFill>
                  <a:srgbClr val="FFFFFF"/>
                </a:solidFill>
              </a:rPr>
              <a:t>TAŞIT</a:t>
            </a:r>
          </a:p>
        </p:txBody>
      </p:sp>
    </p:spTree>
    <p:extLst>
      <p:ext uri="{BB962C8B-B14F-4D97-AF65-F5344CB8AC3E}">
        <p14:creationId xmlns="" xmlns:p14="http://schemas.microsoft.com/office/powerpoint/2010/main" val="4000465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12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6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7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8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9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8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0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1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2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3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6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8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2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3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4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5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6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7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8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9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1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2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3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 useBgFill="1">
        <p:nvSpPr>
          <p:cNvPr id="70" name="Rectangle 69">
            <a:extLst>
              <a:ext uri="{FF2B5EF4-FFF2-40B4-BE49-F238E27FC236}">
                <a16:creationId xmlns="" xmlns:a16="http://schemas.microsoft.com/office/drawing/2014/main" id="{D6F5F07B-A917-442C-82D5-5719737E9E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yol, açık hava, cadde, bina içeren bir resim&#10;&#10;Açıklama otomatik olarak oluşturuldu">
            <a:extLst>
              <a:ext uri="{FF2B5EF4-FFF2-40B4-BE49-F238E27FC236}">
                <a16:creationId xmlns="" xmlns:a16="http://schemas.microsoft.com/office/drawing/2014/main" id="{044B1C0D-9D29-4CA9-B273-A060F1149F4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85" r="3787" b="1"/>
          <a:stretch/>
        </p:blipFill>
        <p:spPr>
          <a:xfrm>
            <a:off x="9" y="-1119"/>
            <a:ext cx="12191982" cy="6859119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="" xmlns:a16="http://schemas.microsoft.com/office/drawing/2014/main" id="{C6C3E48C-655A-4982-8E73-7FB0D9E650F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>
            <a:off x="9" y="3307170"/>
            <a:ext cx="12191982" cy="3558767"/>
          </a:xfrm>
          <a:prstGeom prst="rect">
            <a:avLst/>
          </a:prstGeom>
          <a:gradFill>
            <a:gsLst>
              <a:gs pos="89000">
                <a:srgbClr val="000000">
                  <a:alpha val="0"/>
                </a:srgbClr>
              </a:gs>
              <a:gs pos="0">
                <a:schemeClr val="tx1"/>
              </a:gs>
              <a:gs pos="56000">
                <a:srgbClr val="000000">
                  <a:alpha val="26000"/>
                </a:srgbClr>
              </a:gs>
              <a:gs pos="14000">
                <a:srgbClr val="000000">
                  <a:alpha val="37000"/>
                </a:srgbClr>
              </a:gs>
              <a:gs pos="0">
                <a:srgbClr val="000000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E17E014-1013-42EE-9D93-76C2EDBFE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3308" y="2838734"/>
            <a:ext cx="8625385" cy="272955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>
                <a:solidFill>
                  <a:srgbClr val="FFFFFF"/>
                </a:solidFill>
              </a:rPr>
              <a:t>TRAFİKTE HAYVANLAR</a:t>
            </a:r>
          </a:p>
        </p:txBody>
      </p:sp>
    </p:spTree>
    <p:extLst>
      <p:ext uri="{BB962C8B-B14F-4D97-AF65-F5344CB8AC3E}">
        <p14:creationId xmlns="" xmlns:p14="http://schemas.microsoft.com/office/powerpoint/2010/main" val="3754319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Group 170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172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3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4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5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6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7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8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9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0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1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2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3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4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5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6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7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8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9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0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1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2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3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4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5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6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7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8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9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0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1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2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3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4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5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6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7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8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9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0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1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2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3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4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5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6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7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8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9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0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1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2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3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4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5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6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7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8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 useBgFill="1">
        <p:nvSpPr>
          <p:cNvPr id="230" name="Rectangle 229">
            <a:extLst>
              <a:ext uri="{FF2B5EF4-FFF2-40B4-BE49-F238E27FC236}">
                <a16:creationId xmlns="" xmlns:a16="http://schemas.microsoft.com/office/drawing/2014/main" id="{17121B47-384D-4AA6-BFEE-9EB117D2A4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BDFD3CF-7A25-49E1-91AC-525B896CB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560" y="765690"/>
            <a:ext cx="4773663" cy="330603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/>
              <a:t>YAYA GEÇİDİ</a:t>
            </a:r>
          </a:p>
        </p:txBody>
      </p:sp>
      <p:grpSp>
        <p:nvGrpSpPr>
          <p:cNvPr id="232" name="Group 231">
            <a:extLst>
              <a:ext uri="{FF2B5EF4-FFF2-40B4-BE49-F238E27FC236}">
                <a16:creationId xmlns="" xmlns:a16="http://schemas.microsoft.com/office/drawing/2014/main" id="{2CB9C70C-9B50-4D83-B8B9-1A0FFA2CB1A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9952693" y="20697"/>
            <a:ext cx="1862695" cy="6816606"/>
            <a:chOff x="9952693" y="20697"/>
            <a:chExt cx="1862695" cy="6816606"/>
          </a:xfrm>
        </p:grpSpPr>
        <p:grpSp>
          <p:nvGrpSpPr>
            <p:cNvPr id="233" name="Group 232">
              <a:extLst>
                <a:ext uri="{FF2B5EF4-FFF2-40B4-BE49-F238E27FC236}">
                  <a16:creationId xmlns="" xmlns:a16="http://schemas.microsoft.com/office/drawing/2014/main" id="{6E1E57A5-A4F5-41D5-9E12-FA914445739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GrpSpPr>
          <p:grpSpPr>
            <a:xfrm>
              <a:off x="10674062" y="20697"/>
              <a:ext cx="1141326" cy="6816606"/>
              <a:chOff x="5889776" y="13394"/>
              <a:chExt cx="1141326" cy="6816606"/>
            </a:xfrm>
          </p:grpSpPr>
          <p:sp>
            <p:nvSpPr>
              <p:cNvPr id="321" name="Freeform 8">
                <a:extLst>
                  <a:ext uri="{FF2B5EF4-FFF2-40B4-BE49-F238E27FC236}">
                    <a16:creationId xmlns="" xmlns:a16="http://schemas.microsoft.com/office/drawing/2014/main" id="{ADBCFAC3-B2EB-4241-B9C9-AC317FCE7718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48443" y="6718576"/>
                <a:ext cx="131153" cy="88130"/>
              </a:xfrm>
              <a:custGeom>
                <a:avLst/>
                <a:gdLst>
                  <a:gd name="T0" fmla="*/ 26 w 40"/>
                  <a:gd name="T1" fmla="*/ 0 h 29"/>
                  <a:gd name="T2" fmla="*/ 39 w 40"/>
                  <a:gd name="T3" fmla="*/ 20 h 29"/>
                  <a:gd name="T4" fmla="*/ 26 w 40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9">
                    <a:moveTo>
                      <a:pt x="26" y="0"/>
                    </a:moveTo>
                    <a:cubicBezTo>
                      <a:pt x="34" y="0"/>
                      <a:pt x="40" y="10"/>
                      <a:pt x="39" y="20"/>
                    </a:cubicBezTo>
                    <a:cubicBezTo>
                      <a:pt x="17" y="29"/>
                      <a:pt x="0" y="10"/>
                      <a:pt x="2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Freeform 10">
                <a:extLst>
                  <a:ext uri="{FF2B5EF4-FFF2-40B4-BE49-F238E27FC236}">
                    <a16:creationId xmlns="" xmlns:a16="http://schemas.microsoft.com/office/drawing/2014/main" id="{86F38B84-C3BC-48A8-9EEF-3077223C409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915468" y="152241"/>
                <a:ext cx="138242" cy="88130"/>
              </a:xfrm>
              <a:custGeom>
                <a:avLst/>
                <a:gdLst>
                  <a:gd name="T0" fmla="*/ 22 w 42"/>
                  <a:gd name="T1" fmla="*/ 0 h 29"/>
                  <a:gd name="T2" fmla="*/ 14 w 42"/>
                  <a:gd name="T3" fmla="*/ 25 h 29"/>
                  <a:gd name="T4" fmla="*/ 22 w 42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29">
                    <a:moveTo>
                      <a:pt x="22" y="0"/>
                    </a:moveTo>
                    <a:cubicBezTo>
                      <a:pt x="42" y="7"/>
                      <a:pt x="28" y="29"/>
                      <a:pt x="14" y="25"/>
                    </a:cubicBezTo>
                    <a:cubicBezTo>
                      <a:pt x="0" y="18"/>
                      <a:pt x="8" y="1"/>
                      <a:pt x="22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Freeform 15">
                <a:extLst>
                  <a:ext uri="{FF2B5EF4-FFF2-40B4-BE49-F238E27FC236}">
                    <a16:creationId xmlns="" xmlns:a16="http://schemas.microsoft.com/office/drawing/2014/main" id="{E288352D-6F27-4727-9241-658737B6232C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919398" y="666438"/>
                <a:ext cx="121406" cy="72626"/>
              </a:xfrm>
              <a:custGeom>
                <a:avLst/>
                <a:gdLst>
                  <a:gd name="T0" fmla="*/ 16 w 37"/>
                  <a:gd name="T1" fmla="*/ 0 h 24"/>
                  <a:gd name="T2" fmla="*/ 11 w 37"/>
                  <a:gd name="T3" fmla="*/ 24 h 24"/>
                  <a:gd name="T4" fmla="*/ 16 w 37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24">
                    <a:moveTo>
                      <a:pt x="16" y="0"/>
                    </a:moveTo>
                    <a:cubicBezTo>
                      <a:pt x="37" y="6"/>
                      <a:pt x="30" y="20"/>
                      <a:pt x="11" y="24"/>
                    </a:cubicBezTo>
                    <a:cubicBezTo>
                      <a:pt x="0" y="17"/>
                      <a:pt x="5" y="3"/>
                      <a:pt x="1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Freeform 18">
                <a:extLst>
                  <a:ext uri="{FF2B5EF4-FFF2-40B4-BE49-F238E27FC236}">
                    <a16:creationId xmlns="" xmlns:a16="http://schemas.microsoft.com/office/drawing/2014/main" id="{6AC265CB-8E11-45EF-8A58-9FCB96E0D939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922812" y="409695"/>
                <a:ext cx="138242" cy="78339"/>
              </a:xfrm>
              <a:custGeom>
                <a:avLst/>
                <a:gdLst>
                  <a:gd name="T0" fmla="*/ 6 w 42"/>
                  <a:gd name="T1" fmla="*/ 6 h 26"/>
                  <a:gd name="T2" fmla="*/ 21 w 42"/>
                  <a:gd name="T3" fmla="*/ 26 h 26"/>
                  <a:gd name="T4" fmla="*/ 6 w 42"/>
                  <a:gd name="T5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26">
                    <a:moveTo>
                      <a:pt x="6" y="6"/>
                    </a:moveTo>
                    <a:cubicBezTo>
                      <a:pt x="25" y="0"/>
                      <a:pt x="42" y="17"/>
                      <a:pt x="21" y="26"/>
                    </a:cubicBezTo>
                    <a:cubicBezTo>
                      <a:pt x="9" y="26"/>
                      <a:pt x="0" y="16"/>
                      <a:pt x="6" y="6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Freeform 19">
                <a:extLst>
                  <a:ext uri="{FF2B5EF4-FFF2-40B4-BE49-F238E27FC236}">
                    <a16:creationId xmlns="" xmlns:a16="http://schemas.microsoft.com/office/drawing/2014/main" id="{DABD6D60-E6DC-4EFB-B755-7954BBAB8076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912730" y="2096571"/>
                <a:ext cx="124951" cy="69362"/>
              </a:xfrm>
              <a:custGeom>
                <a:avLst/>
                <a:gdLst>
                  <a:gd name="T0" fmla="*/ 16 w 38"/>
                  <a:gd name="T1" fmla="*/ 0 h 23"/>
                  <a:gd name="T2" fmla="*/ 10 w 38"/>
                  <a:gd name="T3" fmla="*/ 23 h 23"/>
                  <a:gd name="T4" fmla="*/ 16 w 38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23">
                    <a:moveTo>
                      <a:pt x="16" y="0"/>
                    </a:moveTo>
                    <a:cubicBezTo>
                      <a:pt x="38" y="8"/>
                      <a:pt x="31" y="18"/>
                      <a:pt x="10" y="23"/>
                    </a:cubicBezTo>
                    <a:cubicBezTo>
                      <a:pt x="0" y="16"/>
                      <a:pt x="4" y="3"/>
                      <a:pt x="1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Freeform 20">
                <a:extLst>
                  <a:ext uri="{FF2B5EF4-FFF2-40B4-BE49-F238E27FC236}">
                    <a16:creationId xmlns="" xmlns:a16="http://schemas.microsoft.com/office/drawing/2014/main" id="{CF6F209B-B481-49BF-87A6-6201C22D8DA8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97493" y="2294129"/>
                <a:ext cx="128495" cy="78339"/>
              </a:xfrm>
              <a:custGeom>
                <a:avLst/>
                <a:gdLst>
                  <a:gd name="T0" fmla="*/ 24 w 39"/>
                  <a:gd name="T1" fmla="*/ 0 h 26"/>
                  <a:gd name="T2" fmla="*/ 20 w 39"/>
                  <a:gd name="T3" fmla="*/ 26 h 26"/>
                  <a:gd name="T4" fmla="*/ 24 w 3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26">
                    <a:moveTo>
                      <a:pt x="24" y="0"/>
                    </a:moveTo>
                    <a:cubicBezTo>
                      <a:pt x="39" y="3"/>
                      <a:pt x="36" y="26"/>
                      <a:pt x="20" y="26"/>
                    </a:cubicBezTo>
                    <a:cubicBezTo>
                      <a:pt x="0" y="18"/>
                      <a:pt x="3" y="3"/>
                      <a:pt x="24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Freeform 22">
                <a:extLst>
                  <a:ext uri="{FF2B5EF4-FFF2-40B4-BE49-F238E27FC236}">
                    <a16:creationId xmlns="" xmlns:a16="http://schemas.microsoft.com/office/drawing/2014/main" id="{F1FA7743-5F0C-45CC-8886-3340214982B9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66832" y="1123972"/>
                <a:ext cx="150648" cy="99554"/>
              </a:xfrm>
              <a:custGeom>
                <a:avLst/>
                <a:gdLst>
                  <a:gd name="T0" fmla="*/ 26 w 46"/>
                  <a:gd name="T1" fmla="*/ 0 h 33"/>
                  <a:gd name="T2" fmla="*/ 38 w 46"/>
                  <a:gd name="T3" fmla="*/ 22 h 33"/>
                  <a:gd name="T4" fmla="*/ 26 w 46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33">
                    <a:moveTo>
                      <a:pt x="26" y="0"/>
                    </a:moveTo>
                    <a:cubicBezTo>
                      <a:pt x="29" y="0"/>
                      <a:pt x="46" y="16"/>
                      <a:pt x="38" y="22"/>
                    </a:cubicBezTo>
                    <a:cubicBezTo>
                      <a:pt x="16" y="33"/>
                      <a:pt x="0" y="5"/>
                      <a:pt x="2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Freeform 23">
                <a:extLst>
                  <a:ext uri="{FF2B5EF4-FFF2-40B4-BE49-F238E27FC236}">
                    <a16:creationId xmlns="" xmlns:a16="http://schemas.microsoft.com/office/drawing/2014/main" id="{916D9D0F-5354-4875-9938-6387BFAEA31B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80519" y="911406"/>
                <a:ext cx="134697" cy="81603"/>
              </a:xfrm>
              <a:custGeom>
                <a:avLst/>
                <a:gdLst>
                  <a:gd name="T0" fmla="*/ 19 w 41"/>
                  <a:gd name="T1" fmla="*/ 0 h 27"/>
                  <a:gd name="T2" fmla="*/ 8 w 41"/>
                  <a:gd name="T3" fmla="*/ 20 h 27"/>
                  <a:gd name="T4" fmla="*/ 19 w 41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27">
                    <a:moveTo>
                      <a:pt x="19" y="0"/>
                    </a:moveTo>
                    <a:cubicBezTo>
                      <a:pt x="41" y="10"/>
                      <a:pt x="28" y="27"/>
                      <a:pt x="8" y="20"/>
                    </a:cubicBezTo>
                    <a:cubicBezTo>
                      <a:pt x="0" y="8"/>
                      <a:pt x="7" y="2"/>
                      <a:pt x="19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Freeform 26">
                <a:extLst>
                  <a:ext uri="{FF2B5EF4-FFF2-40B4-BE49-F238E27FC236}">
                    <a16:creationId xmlns="" xmlns:a16="http://schemas.microsoft.com/office/drawing/2014/main" id="{0E294183-C628-4365-B907-E607D3DB12A6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67743" y="1395113"/>
                <a:ext cx="127608" cy="78339"/>
              </a:xfrm>
              <a:custGeom>
                <a:avLst/>
                <a:gdLst>
                  <a:gd name="T0" fmla="*/ 24 w 39"/>
                  <a:gd name="T1" fmla="*/ 0 h 26"/>
                  <a:gd name="T2" fmla="*/ 20 w 39"/>
                  <a:gd name="T3" fmla="*/ 25 h 26"/>
                  <a:gd name="T4" fmla="*/ 24 w 3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26">
                    <a:moveTo>
                      <a:pt x="24" y="0"/>
                    </a:moveTo>
                    <a:cubicBezTo>
                      <a:pt x="39" y="2"/>
                      <a:pt x="36" y="26"/>
                      <a:pt x="20" y="25"/>
                    </a:cubicBezTo>
                    <a:cubicBezTo>
                      <a:pt x="0" y="18"/>
                      <a:pt x="3" y="3"/>
                      <a:pt x="24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Freeform 27">
                <a:extLst>
                  <a:ext uri="{FF2B5EF4-FFF2-40B4-BE49-F238E27FC236}">
                    <a16:creationId xmlns="" xmlns:a16="http://schemas.microsoft.com/office/drawing/2014/main" id="{86EA8FAD-5BF8-4312-84E8-774BCEBB419C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58219" y="1832215"/>
                <a:ext cx="131153" cy="93843"/>
              </a:xfrm>
              <a:custGeom>
                <a:avLst/>
                <a:gdLst>
                  <a:gd name="T0" fmla="*/ 22 w 40"/>
                  <a:gd name="T1" fmla="*/ 0 h 31"/>
                  <a:gd name="T2" fmla="*/ 16 w 40"/>
                  <a:gd name="T3" fmla="*/ 25 h 31"/>
                  <a:gd name="T4" fmla="*/ 22 w 40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31">
                    <a:moveTo>
                      <a:pt x="22" y="0"/>
                    </a:moveTo>
                    <a:cubicBezTo>
                      <a:pt x="39" y="3"/>
                      <a:pt x="40" y="31"/>
                      <a:pt x="16" y="25"/>
                    </a:cubicBezTo>
                    <a:cubicBezTo>
                      <a:pt x="0" y="7"/>
                      <a:pt x="13" y="4"/>
                      <a:pt x="22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Freeform 28">
                <a:extLst>
                  <a:ext uri="{FF2B5EF4-FFF2-40B4-BE49-F238E27FC236}">
                    <a16:creationId xmlns="" xmlns:a16="http://schemas.microsoft.com/office/drawing/2014/main" id="{3464AF92-0BBD-433C-B88A-B18E00B14D81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45303" y="1609623"/>
                <a:ext cx="127608" cy="69362"/>
              </a:xfrm>
              <a:custGeom>
                <a:avLst/>
                <a:gdLst>
                  <a:gd name="T0" fmla="*/ 16 w 39"/>
                  <a:gd name="T1" fmla="*/ 0 h 23"/>
                  <a:gd name="T2" fmla="*/ 11 w 39"/>
                  <a:gd name="T3" fmla="*/ 23 h 23"/>
                  <a:gd name="T4" fmla="*/ 16 w 39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23">
                    <a:moveTo>
                      <a:pt x="16" y="0"/>
                    </a:moveTo>
                    <a:cubicBezTo>
                      <a:pt x="39" y="7"/>
                      <a:pt x="31" y="17"/>
                      <a:pt x="11" y="23"/>
                    </a:cubicBezTo>
                    <a:cubicBezTo>
                      <a:pt x="0" y="16"/>
                      <a:pt x="4" y="2"/>
                      <a:pt x="1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Freeform 30">
                <a:extLst>
                  <a:ext uri="{FF2B5EF4-FFF2-40B4-BE49-F238E27FC236}">
                    <a16:creationId xmlns="" xmlns:a16="http://schemas.microsoft.com/office/drawing/2014/main" id="{F4CE669E-8A98-4951-BC23-D1A03B01815C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920553" y="1152725"/>
                <a:ext cx="9748" cy="5712"/>
              </a:xfrm>
              <a:custGeom>
                <a:avLst/>
                <a:gdLst>
                  <a:gd name="T0" fmla="*/ 1 w 3"/>
                  <a:gd name="T1" fmla="*/ 0 h 2"/>
                  <a:gd name="T2" fmla="*/ 2 w 3"/>
                  <a:gd name="T3" fmla="*/ 2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1"/>
                      <a:pt x="3" y="2"/>
                      <a:pt x="2" y="2"/>
                    </a:cubicBezTo>
                    <a:cubicBezTo>
                      <a:pt x="1" y="2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Freeform 43">
                <a:extLst>
                  <a:ext uri="{FF2B5EF4-FFF2-40B4-BE49-F238E27FC236}">
                    <a16:creationId xmlns="" xmlns:a16="http://schemas.microsoft.com/office/drawing/2014/main" id="{5BB7130C-3DF5-4615-BD83-A75F7009159B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634545" y="860614"/>
                <a:ext cx="143559" cy="75075"/>
              </a:xfrm>
              <a:custGeom>
                <a:avLst/>
                <a:gdLst>
                  <a:gd name="T0" fmla="*/ 28 w 44"/>
                  <a:gd name="T1" fmla="*/ 0 h 25"/>
                  <a:gd name="T2" fmla="*/ 25 w 44"/>
                  <a:gd name="T3" fmla="*/ 25 h 25"/>
                  <a:gd name="T4" fmla="*/ 28 w 44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25">
                    <a:moveTo>
                      <a:pt x="28" y="0"/>
                    </a:moveTo>
                    <a:cubicBezTo>
                      <a:pt x="44" y="2"/>
                      <a:pt x="38" y="22"/>
                      <a:pt x="25" y="25"/>
                    </a:cubicBezTo>
                    <a:cubicBezTo>
                      <a:pt x="0" y="25"/>
                      <a:pt x="9" y="5"/>
                      <a:pt x="28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Freeform 51">
                <a:extLst>
                  <a:ext uri="{FF2B5EF4-FFF2-40B4-BE49-F238E27FC236}">
                    <a16:creationId xmlns="" xmlns:a16="http://schemas.microsoft.com/office/drawing/2014/main" id="{EACB7AF9-EA00-4414-8437-3FDDB2E08268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607514" y="1015030"/>
                <a:ext cx="115202" cy="90579"/>
              </a:xfrm>
              <a:custGeom>
                <a:avLst/>
                <a:gdLst>
                  <a:gd name="T0" fmla="*/ 19 w 35"/>
                  <a:gd name="T1" fmla="*/ 0 h 30"/>
                  <a:gd name="T2" fmla="*/ 33 w 35"/>
                  <a:gd name="T3" fmla="*/ 15 h 30"/>
                  <a:gd name="T4" fmla="*/ 25 w 35"/>
                  <a:gd name="T5" fmla="*/ 19 h 30"/>
                  <a:gd name="T6" fmla="*/ 19 w 35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0">
                    <a:moveTo>
                      <a:pt x="19" y="0"/>
                    </a:moveTo>
                    <a:cubicBezTo>
                      <a:pt x="26" y="0"/>
                      <a:pt x="35" y="8"/>
                      <a:pt x="33" y="15"/>
                    </a:cubicBezTo>
                    <a:cubicBezTo>
                      <a:pt x="30" y="12"/>
                      <a:pt x="27" y="17"/>
                      <a:pt x="25" y="19"/>
                    </a:cubicBezTo>
                    <a:cubicBezTo>
                      <a:pt x="7" y="30"/>
                      <a:pt x="0" y="5"/>
                      <a:pt x="19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Freeform 52">
                <a:extLst>
                  <a:ext uri="{FF2B5EF4-FFF2-40B4-BE49-F238E27FC236}">
                    <a16:creationId xmlns="" xmlns:a16="http://schemas.microsoft.com/office/drawing/2014/main" id="{FC2519C3-3C5A-43C9-9ECF-D097278C189C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604519" y="450599"/>
                <a:ext cx="118747" cy="81603"/>
              </a:xfrm>
              <a:custGeom>
                <a:avLst/>
                <a:gdLst>
                  <a:gd name="T0" fmla="*/ 21 w 36"/>
                  <a:gd name="T1" fmla="*/ 0 h 27"/>
                  <a:gd name="T2" fmla="*/ 22 w 36"/>
                  <a:gd name="T3" fmla="*/ 27 h 27"/>
                  <a:gd name="T4" fmla="*/ 21 w 36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27">
                    <a:moveTo>
                      <a:pt x="21" y="0"/>
                    </a:moveTo>
                    <a:cubicBezTo>
                      <a:pt x="33" y="3"/>
                      <a:pt x="36" y="23"/>
                      <a:pt x="22" y="27"/>
                    </a:cubicBezTo>
                    <a:cubicBezTo>
                      <a:pt x="3" y="25"/>
                      <a:pt x="0" y="1"/>
                      <a:pt x="21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Freeform 53">
                <a:extLst>
                  <a:ext uri="{FF2B5EF4-FFF2-40B4-BE49-F238E27FC236}">
                    <a16:creationId xmlns="" xmlns:a16="http://schemas.microsoft.com/office/drawing/2014/main" id="{62D72422-4E61-4321-BD7E-B56CC4B1A816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95600" y="1253803"/>
                <a:ext cx="127608" cy="79154"/>
              </a:xfrm>
              <a:custGeom>
                <a:avLst/>
                <a:gdLst>
                  <a:gd name="T0" fmla="*/ 24 w 39"/>
                  <a:gd name="T1" fmla="*/ 0 h 26"/>
                  <a:gd name="T2" fmla="*/ 20 w 39"/>
                  <a:gd name="T3" fmla="*/ 26 h 26"/>
                  <a:gd name="T4" fmla="*/ 24 w 3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26">
                    <a:moveTo>
                      <a:pt x="24" y="0"/>
                    </a:moveTo>
                    <a:cubicBezTo>
                      <a:pt x="39" y="3"/>
                      <a:pt x="36" y="26"/>
                      <a:pt x="20" y="26"/>
                    </a:cubicBezTo>
                    <a:cubicBezTo>
                      <a:pt x="0" y="18"/>
                      <a:pt x="3" y="3"/>
                      <a:pt x="24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Freeform 54">
                <a:extLst>
                  <a:ext uri="{FF2B5EF4-FFF2-40B4-BE49-F238E27FC236}">
                    <a16:creationId xmlns="" xmlns:a16="http://schemas.microsoft.com/office/drawing/2014/main" id="{05F207C0-A03D-4E9A-803E-D82A7BA7E54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81447" y="614227"/>
                <a:ext cx="134697" cy="105266"/>
              </a:xfrm>
              <a:custGeom>
                <a:avLst/>
                <a:gdLst>
                  <a:gd name="T0" fmla="*/ 28 w 41"/>
                  <a:gd name="T1" fmla="*/ 2 h 35"/>
                  <a:gd name="T2" fmla="*/ 40 w 41"/>
                  <a:gd name="T3" fmla="*/ 21 h 35"/>
                  <a:gd name="T4" fmla="*/ 28 w 41"/>
                  <a:gd name="T5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35">
                    <a:moveTo>
                      <a:pt x="28" y="2"/>
                    </a:moveTo>
                    <a:cubicBezTo>
                      <a:pt x="37" y="0"/>
                      <a:pt x="41" y="13"/>
                      <a:pt x="40" y="21"/>
                    </a:cubicBezTo>
                    <a:cubicBezTo>
                      <a:pt x="22" y="35"/>
                      <a:pt x="0" y="10"/>
                      <a:pt x="28" y="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Freeform 55">
                <a:extLst>
                  <a:ext uri="{FF2B5EF4-FFF2-40B4-BE49-F238E27FC236}">
                    <a16:creationId xmlns="" xmlns:a16="http://schemas.microsoft.com/office/drawing/2014/main" id="{255DAFDD-E023-4FF2-A2A7-6F405C8FCB1E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95460" y="1463404"/>
                <a:ext cx="131153" cy="69362"/>
              </a:xfrm>
              <a:custGeom>
                <a:avLst/>
                <a:gdLst>
                  <a:gd name="T0" fmla="*/ 24 w 40"/>
                  <a:gd name="T1" fmla="*/ 0 h 23"/>
                  <a:gd name="T2" fmla="*/ 25 w 40"/>
                  <a:gd name="T3" fmla="*/ 23 h 23"/>
                  <a:gd name="T4" fmla="*/ 24 w 40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3">
                    <a:moveTo>
                      <a:pt x="24" y="0"/>
                    </a:moveTo>
                    <a:cubicBezTo>
                      <a:pt x="40" y="0"/>
                      <a:pt x="38" y="20"/>
                      <a:pt x="25" y="23"/>
                    </a:cubicBezTo>
                    <a:cubicBezTo>
                      <a:pt x="0" y="22"/>
                      <a:pt x="6" y="3"/>
                      <a:pt x="24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Freeform 56">
                <a:extLst>
                  <a:ext uri="{FF2B5EF4-FFF2-40B4-BE49-F238E27FC236}">
                    <a16:creationId xmlns="" xmlns:a16="http://schemas.microsoft.com/office/drawing/2014/main" id="{75169B61-B4D2-4C2A-BF18-EB0AC8DE6A7D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95156" y="2293440"/>
                <a:ext cx="128495" cy="72626"/>
              </a:xfrm>
              <a:custGeom>
                <a:avLst/>
                <a:gdLst>
                  <a:gd name="T0" fmla="*/ 21 w 39"/>
                  <a:gd name="T1" fmla="*/ 0 h 24"/>
                  <a:gd name="T2" fmla="*/ 22 w 39"/>
                  <a:gd name="T3" fmla="*/ 24 h 24"/>
                  <a:gd name="T4" fmla="*/ 21 w 39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24">
                    <a:moveTo>
                      <a:pt x="21" y="0"/>
                    </a:moveTo>
                    <a:cubicBezTo>
                      <a:pt x="37" y="0"/>
                      <a:pt x="39" y="23"/>
                      <a:pt x="22" y="24"/>
                    </a:cubicBezTo>
                    <a:cubicBezTo>
                      <a:pt x="7" y="22"/>
                      <a:pt x="0" y="5"/>
                      <a:pt x="21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Freeform 57">
                <a:extLst>
                  <a:ext uri="{FF2B5EF4-FFF2-40B4-BE49-F238E27FC236}">
                    <a16:creationId xmlns="" xmlns:a16="http://schemas.microsoft.com/office/drawing/2014/main" id="{32FBF9CB-F983-4A89-A0D9-37056BB65B30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81609" y="1673149"/>
                <a:ext cx="140901" cy="93843"/>
              </a:xfrm>
              <a:custGeom>
                <a:avLst/>
                <a:gdLst>
                  <a:gd name="T0" fmla="*/ 27 w 43"/>
                  <a:gd name="T1" fmla="*/ 3 h 31"/>
                  <a:gd name="T2" fmla="*/ 40 w 43"/>
                  <a:gd name="T3" fmla="*/ 23 h 31"/>
                  <a:gd name="T4" fmla="*/ 27 w 43"/>
                  <a:gd name="T5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31">
                    <a:moveTo>
                      <a:pt x="27" y="3"/>
                    </a:moveTo>
                    <a:cubicBezTo>
                      <a:pt x="35" y="0"/>
                      <a:pt x="43" y="17"/>
                      <a:pt x="40" y="23"/>
                    </a:cubicBezTo>
                    <a:cubicBezTo>
                      <a:pt x="21" y="31"/>
                      <a:pt x="0" y="15"/>
                      <a:pt x="27" y="3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Freeform 59">
                <a:extLst>
                  <a:ext uri="{FF2B5EF4-FFF2-40B4-BE49-F238E27FC236}">
                    <a16:creationId xmlns="" xmlns:a16="http://schemas.microsoft.com/office/drawing/2014/main" id="{F0884E69-5FA6-4C8C-A64C-DBB313AC2C4C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61059" y="255502"/>
                <a:ext cx="124063" cy="78339"/>
              </a:xfrm>
              <a:custGeom>
                <a:avLst/>
                <a:gdLst>
                  <a:gd name="T0" fmla="*/ 22 w 38"/>
                  <a:gd name="T1" fmla="*/ 0 h 26"/>
                  <a:gd name="T2" fmla="*/ 18 w 38"/>
                  <a:gd name="T3" fmla="*/ 26 h 26"/>
                  <a:gd name="T4" fmla="*/ 22 w 38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26">
                    <a:moveTo>
                      <a:pt x="22" y="0"/>
                    </a:moveTo>
                    <a:cubicBezTo>
                      <a:pt x="38" y="3"/>
                      <a:pt x="33" y="25"/>
                      <a:pt x="18" y="26"/>
                    </a:cubicBezTo>
                    <a:cubicBezTo>
                      <a:pt x="0" y="20"/>
                      <a:pt x="6" y="3"/>
                      <a:pt x="22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Freeform 60">
                <a:extLst>
                  <a:ext uri="{FF2B5EF4-FFF2-40B4-BE49-F238E27FC236}">
                    <a16:creationId xmlns="" xmlns:a16="http://schemas.microsoft.com/office/drawing/2014/main" id="{ED1FD4E2-312B-48A6-9F17-2D0BD4CFB390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56290" y="1902943"/>
                <a:ext cx="131153" cy="69362"/>
              </a:xfrm>
              <a:custGeom>
                <a:avLst/>
                <a:gdLst>
                  <a:gd name="T0" fmla="*/ 24 w 40"/>
                  <a:gd name="T1" fmla="*/ 0 h 23"/>
                  <a:gd name="T2" fmla="*/ 25 w 40"/>
                  <a:gd name="T3" fmla="*/ 23 h 23"/>
                  <a:gd name="T4" fmla="*/ 24 w 40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3">
                    <a:moveTo>
                      <a:pt x="24" y="0"/>
                    </a:moveTo>
                    <a:cubicBezTo>
                      <a:pt x="40" y="0"/>
                      <a:pt x="38" y="20"/>
                      <a:pt x="25" y="23"/>
                    </a:cubicBezTo>
                    <a:cubicBezTo>
                      <a:pt x="0" y="22"/>
                      <a:pt x="6" y="4"/>
                      <a:pt x="24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Freeform 61">
                <a:extLst>
                  <a:ext uri="{FF2B5EF4-FFF2-40B4-BE49-F238E27FC236}">
                    <a16:creationId xmlns="" xmlns:a16="http://schemas.microsoft.com/office/drawing/2014/main" id="{EA111918-CFCC-4C23-ADF2-ABCC68A7C510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22587" y="2137303"/>
                <a:ext cx="137356" cy="99554"/>
              </a:xfrm>
              <a:custGeom>
                <a:avLst/>
                <a:gdLst>
                  <a:gd name="T0" fmla="*/ 25 w 42"/>
                  <a:gd name="T1" fmla="*/ 1 h 33"/>
                  <a:gd name="T2" fmla="*/ 4 w 42"/>
                  <a:gd name="T3" fmla="*/ 19 h 33"/>
                  <a:gd name="T4" fmla="*/ 25 w 42"/>
                  <a:gd name="T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33">
                    <a:moveTo>
                      <a:pt x="25" y="1"/>
                    </a:moveTo>
                    <a:cubicBezTo>
                      <a:pt x="42" y="14"/>
                      <a:pt x="15" y="33"/>
                      <a:pt x="4" y="19"/>
                    </a:cubicBezTo>
                    <a:cubicBezTo>
                      <a:pt x="0" y="5"/>
                      <a:pt x="16" y="0"/>
                      <a:pt x="25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Freeform 78">
                <a:extLst>
                  <a:ext uri="{FF2B5EF4-FFF2-40B4-BE49-F238E27FC236}">
                    <a16:creationId xmlns="" xmlns:a16="http://schemas.microsoft.com/office/drawing/2014/main" id="{7E5CA7B2-3753-4B7D-A722-D95342BB8707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41825" y="721042"/>
                <a:ext cx="147990" cy="75075"/>
              </a:xfrm>
              <a:custGeom>
                <a:avLst/>
                <a:gdLst>
                  <a:gd name="T0" fmla="*/ 22 w 45"/>
                  <a:gd name="T1" fmla="*/ 0 h 25"/>
                  <a:gd name="T2" fmla="*/ 28 w 45"/>
                  <a:gd name="T3" fmla="*/ 25 h 25"/>
                  <a:gd name="T4" fmla="*/ 22 w 45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25">
                    <a:moveTo>
                      <a:pt x="22" y="0"/>
                    </a:moveTo>
                    <a:cubicBezTo>
                      <a:pt x="32" y="1"/>
                      <a:pt x="45" y="21"/>
                      <a:pt x="28" y="25"/>
                    </a:cubicBezTo>
                    <a:cubicBezTo>
                      <a:pt x="9" y="23"/>
                      <a:pt x="0" y="9"/>
                      <a:pt x="22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Freeform 79">
                <a:extLst>
                  <a:ext uri="{FF2B5EF4-FFF2-40B4-BE49-F238E27FC236}">
                    <a16:creationId xmlns="" xmlns:a16="http://schemas.microsoft.com/office/drawing/2014/main" id="{CC9214A9-8EEB-41B0-83FB-80BEBD9652ED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54197" y="952087"/>
                <a:ext cx="124063" cy="69362"/>
              </a:xfrm>
              <a:custGeom>
                <a:avLst/>
                <a:gdLst>
                  <a:gd name="T0" fmla="*/ 20 w 38"/>
                  <a:gd name="T1" fmla="*/ 0 h 23"/>
                  <a:gd name="T2" fmla="*/ 20 w 38"/>
                  <a:gd name="T3" fmla="*/ 22 h 23"/>
                  <a:gd name="T4" fmla="*/ 20 w 38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23">
                    <a:moveTo>
                      <a:pt x="20" y="0"/>
                    </a:moveTo>
                    <a:cubicBezTo>
                      <a:pt x="37" y="3"/>
                      <a:pt x="38" y="23"/>
                      <a:pt x="20" y="22"/>
                    </a:cubicBezTo>
                    <a:cubicBezTo>
                      <a:pt x="8" y="18"/>
                      <a:pt x="0" y="5"/>
                      <a:pt x="20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Freeform 80">
                <a:extLst>
                  <a:ext uri="{FF2B5EF4-FFF2-40B4-BE49-F238E27FC236}">
                    <a16:creationId xmlns="" xmlns:a16="http://schemas.microsoft.com/office/drawing/2014/main" id="{33157A90-4AF1-4A40-8125-803407C0219D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48856" y="1189882"/>
                <a:ext cx="124951" cy="66098"/>
              </a:xfrm>
              <a:custGeom>
                <a:avLst/>
                <a:gdLst>
                  <a:gd name="T0" fmla="*/ 21 w 38"/>
                  <a:gd name="T1" fmla="*/ 0 h 22"/>
                  <a:gd name="T2" fmla="*/ 21 w 38"/>
                  <a:gd name="T3" fmla="*/ 22 h 22"/>
                  <a:gd name="T4" fmla="*/ 21 w 3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22">
                    <a:moveTo>
                      <a:pt x="21" y="0"/>
                    </a:moveTo>
                    <a:cubicBezTo>
                      <a:pt x="37" y="2"/>
                      <a:pt x="38" y="20"/>
                      <a:pt x="21" y="22"/>
                    </a:cubicBezTo>
                    <a:cubicBezTo>
                      <a:pt x="9" y="16"/>
                      <a:pt x="0" y="6"/>
                      <a:pt x="21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Freeform 81">
                <a:extLst>
                  <a:ext uri="{FF2B5EF4-FFF2-40B4-BE49-F238E27FC236}">
                    <a16:creationId xmlns="" xmlns:a16="http://schemas.microsoft.com/office/drawing/2014/main" id="{32D1FB24-5EA3-488F-913F-B3C1BB03677E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31906" y="2202936"/>
                <a:ext cx="140901" cy="90579"/>
              </a:xfrm>
              <a:custGeom>
                <a:avLst/>
                <a:gdLst>
                  <a:gd name="T0" fmla="*/ 27 w 43"/>
                  <a:gd name="T1" fmla="*/ 3 h 30"/>
                  <a:gd name="T2" fmla="*/ 40 w 43"/>
                  <a:gd name="T3" fmla="*/ 22 h 30"/>
                  <a:gd name="T4" fmla="*/ 27 w 43"/>
                  <a:gd name="T5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30">
                    <a:moveTo>
                      <a:pt x="27" y="3"/>
                    </a:moveTo>
                    <a:cubicBezTo>
                      <a:pt x="35" y="0"/>
                      <a:pt x="43" y="16"/>
                      <a:pt x="40" y="22"/>
                    </a:cubicBezTo>
                    <a:cubicBezTo>
                      <a:pt x="21" y="30"/>
                      <a:pt x="0" y="15"/>
                      <a:pt x="27" y="3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Freeform 82">
                <a:extLst>
                  <a:ext uri="{FF2B5EF4-FFF2-40B4-BE49-F238E27FC236}">
                    <a16:creationId xmlns="" xmlns:a16="http://schemas.microsoft.com/office/drawing/2014/main" id="{58FC3262-B888-4936-87A0-9A494483A311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39742" y="1980483"/>
                <a:ext cx="128495" cy="69362"/>
              </a:xfrm>
              <a:custGeom>
                <a:avLst/>
                <a:gdLst>
                  <a:gd name="T0" fmla="*/ 16 w 39"/>
                  <a:gd name="T1" fmla="*/ 0 h 23"/>
                  <a:gd name="T2" fmla="*/ 10 w 39"/>
                  <a:gd name="T3" fmla="*/ 23 h 23"/>
                  <a:gd name="T4" fmla="*/ 16 w 39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23">
                    <a:moveTo>
                      <a:pt x="16" y="0"/>
                    </a:moveTo>
                    <a:cubicBezTo>
                      <a:pt x="39" y="8"/>
                      <a:pt x="31" y="18"/>
                      <a:pt x="10" y="23"/>
                    </a:cubicBezTo>
                    <a:cubicBezTo>
                      <a:pt x="0" y="16"/>
                      <a:pt x="4" y="3"/>
                      <a:pt x="1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Freeform 83">
                <a:extLst>
                  <a:ext uri="{FF2B5EF4-FFF2-40B4-BE49-F238E27FC236}">
                    <a16:creationId xmlns="" xmlns:a16="http://schemas.microsoft.com/office/drawing/2014/main" id="{127CA728-BAE0-47A3-B0CA-5EB4FD148EAD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12299" y="1665695"/>
                <a:ext cx="131153" cy="157493"/>
              </a:xfrm>
              <a:custGeom>
                <a:avLst/>
                <a:gdLst>
                  <a:gd name="T0" fmla="*/ 13 w 40"/>
                  <a:gd name="T1" fmla="*/ 7 h 52"/>
                  <a:gd name="T2" fmla="*/ 0 w 40"/>
                  <a:gd name="T3" fmla="*/ 24 h 52"/>
                  <a:gd name="T4" fmla="*/ 13 w 40"/>
                  <a:gd name="T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52">
                    <a:moveTo>
                      <a:pt x="13" y="7"/>
                    </a:moveTo>
                    <a:cubicBezTo>
                      <a:pt x="40" y="12"/>
                      <a:pt x="18" y="52"/>
                      <a:pt x="0" y="24"/>
                    </a:cubicBezTo>
                    <a:cubicBezTo>
                      <a:pt x="2" y="0"/>
                      <a:pt x="6" y="17"/>
                      <a:pt x="13" y="7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Freeform 84">
                <a:extLst>
                  <a:ext uri="{FF2B5EF4-FFF2-40B4-BE49-F238E27FC236}">
                    <a16:creationId xmlns="" xmlns:a16="http://schemas.microsoft.com/office/drawing/2014/main" id="{0130CB83-550A-45A8-A9AB-0A9E13429117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23315" y="516456"/>
                <a:ext cx="131153" cy="88130"/>
              </a:xfrm>
              <a:custGeom>
                <a:avLst/>
                <a:gdLst>
                  <a:gd name="T0" fmla="*/ 18 w 40"/>
                  <a:gd name="T1" fmla="*/ 1 h 29"/>
                  <a:gd name="T2" fmla="*/ 6 w 40"/>
                  <a:gd name="T3" fmla="*/ 20 h 29"/>
                  <a:gd name="T4" fmla="*/ 18 w 40"/>
                  <a:gd name="T5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9">
                    <a:moveTo>
                      <a:pt x="18" y="1"/>
                    </a:moveTo>
                    <a:cubicBezTo>
                      <a:pt x="40" y="6"/>
                      <a:pt x="25" y="29"/>
                      <a:pt x="6" y="20"/>
                    </a:cubicBezTo>
                    <a:cubicBezTo>
                      <a:pt x="0" y="10"/>
                      <a:pt x="5" y="0"/>
                      <a:pt x="18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Freeform 86">
                <a:extLst>
                  <a:ext uri="{FF2B5EF4-FFF2-40B4-BE49-F238E27FC236}">
                    <a16:creationId xmlns="" xmlns:a16="http://schemas.microsoft.com/office/drawing/2014/main" id="{CAEE495A-5C27-457A-BD41-20611D5D022E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33284" y="170447"/>
                <a:ext cx="131153" cy="112612"/>
              </a:xfrm>
              <a:custGeom>
                <a:avLst/>
                <a:gdLst>
                  <a:gd name="T0" fmla="*/ 22 w 40"/>
                  <a:gd name="T1" fmla="*/ 1 h 37"/>
                  <a:gd name="T2" fmla="*/ 15 w 40"/>
                  <a:gd name="T3" fmla="*/ 23 h 37"/>
                  <a:gd name="T4" fmla="*/ 22 w 40"/>
                  <a:gd name="T5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37">
                    <a:moveTo>
                      <a:pt x="22" y="1"/>
                    </a:moveTo>
                    <a:cubicBezTo>
                      <a:pt x="40" y="3"/>
                      <a:pt x="33" y="37"/>
                      <a:pt x="15" y="23"/>
                    </a:cubicBezTo>
                    <a:cubicBezTo>
                      <a:pt x="0" y="20"/>
                      <a:pt x="7" y="0"/>
                      <a:pt x="22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Freeform 89">
                <a:extLst>
                  <a:ext uri="{FF2B5EF4-FFF2-40B4-BE49-F238E27FC236}">
                    <a16:creationId xmlns="" xmlns:a16="http://schemas.microsoft.com/office/drawing/2014/main" id="{BB1F32F7-014F-45A8-844E-56C76D98A7EE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88087" y="1453344"/>
                <a:ext cx="134697" cy="93027"/>
              </a:xfrm>
              <a:custGeom>
                <a:avLst/>
                <a:gdLst>
                  <a:gd name="T0" fmla="*/ 23 w 41"/>
                  <a:gd name="T1" fmla="*/ 0 h 31"/>
                  <a:gd name="T2" fmla="*/ 16 w 41"/>
                  <a:gd name="T3" fmla="*/ 25 h 31"/>
                  <a:gd name="T4" fmla="*/ 23 w 41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31">
                    <a:moveTo>
                      <a:pt x="23" y="0"/>
                    </a:moveTo>
                    <a:cubicBezTo>
                      <a:pt x="40" y="3"/>
                      <a:pt x="41" y="31"/>
                      <a:pt x="16" y="25"/>
                    </a:cubicBezTo>
                    <a:cubicBezTo>
                      <a:pt x="0" y="7"/>
                      <a:pt x="14" y="4"/>
                      <a:pt x="2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Freeform 90">
                <a:extLst>
                  <a:ext uri="{FF2B5EF4-FFF2-40B4-BE49-F238E27FC236}">
                    <a16:creationId xmlns="" xmlns:a16="http://schemas.microsoft.com/office/drawing/2014/main" id="{0CF27E5B-05B7-44DF-94AE-4365D50B888F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65939" y="2076253"/>
                <a:ext cx="2659" cy="897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2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Freeform 105">
                <a:extLst>
                  <a:ext uri="{FF2B5EF4-FFF2-40B4-BE49-F238E27FC236}">
                    <a16:creationId xmlns="" xmlns:a16="http://schemas.microsoft.com/office/drawing/2014/main" id="{BEEE0FD8-81BE-4670-A0B1-FD1C191910D8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79346" y="1981944"/>
                <a:ext cx="140901" cy="93027"/>
              </a:xfrm>
              <a:custGeom>
                <a:avLst/>
                <a:gdLst>
                  <a:gd name="T0" fmla="*/ 26 w 43"/>
                  <a:gd name="T1" fmla="*/ 3 h 31"/>
                  <a:gd name="T2" fmla="*/ 39 w 43"/>
                  <a:gd name="T3" fmla="*/ 23 h 31"/>
                  <a:gd name="T4" fmla="*/ 26 w 43"/>
                  <a:gd name="T5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31">
                    <a:moveTo>
                      <a:pt x="26" y="3"/>
                    </a:moveTo>
                    <a:cubicBezTo>
                      <a:pt x="34" y="0"/>
                      <a:pt x="43" y="17"/>
                      <a:pt x="39" y="23"/>
                    </a:cubicBezTo>
                    <a:cubicBezTo>
                      <a:pt x="20" y="31"/>
                      <a:pt x="0" y="15"/>
                      <a:pt x="26" y="3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Freeform 106">
                <a:extLst>
                  <a:ext uri="{FF2B5EF4-FFF2-40B4-BE49-F238E27FC236}">
                    <a16:creationId xmlns="" xmlns:a16="http://schemas.microsoft.com/office/drawing/2014/main" id="{9F9A6256-1F3C-46D5-8441-488BB1E8E483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68983" y="589065"/>
                <a:ext cx="134697" cy="97107"/>
              </a:xfrm>
              <a:custGeom>
                <a:avLst/>
                <a:gdLst>
                  <a:gd name="T0" fmla="*/ 25 w 41"/>
                  <a:gd name="T1" fmla="*/ 0 h 32"/>
                  <a:gd name="T2" fmla="*/ 4 w 41"/>
                  <a:gd name="T3" fmla="*/ 18 h 32"/>
                  <a:gd name="T4" fmla="*/ 25 w 41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32">
                    <a:moveTo>
                      <a:pt x="25" y="0"/>
                    </a:moveTo>
                    <a:cubicBezTo>
                      <a:pt x="41" y="13"/>
                      <a:pt x="15" y="32"/>
                      <a:pt x="4" y="18"/>
                    </a:cubicBezTo>
                    <a:cubicBezTo>
                      <a:pt x="0" y="5"/>
                      <a:pt x="15" y="0"/>
                      <a:pt x="25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Freeform 107">
                <a:extLst>
                  <a:ext uri="{FF2B5EF4-FFF2-40B4-BE49-F238E27FC236}">
                    <a16:creationId xmlns="" xmlns:a16="http://schemas.microsoft.com/office/drawing/2014/main" id="{BD9DB765-92D3-4BCB-918F-60D8DCDD747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54748" y="2269014"/>
                <a:ext cx="154193" cy="81603"/>
              </a:xfrm>
              <a:custGeom>
                <a:avLst/>
                <a:gdLst>
                  <a:gd name="T0" fmla="*/ 31 w 47"/>
                  <a:gd name="T1" fmla="*/ 0 h 27"/>
                  <a:gd name="T2" fmla="*/ 17 w 47"/>
                  <a:gd name="T3" fmla="*/ 23 h 27"/>
                  <a:gd name="T4" fmla="*/ 31 w 47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27">
                    <a:moveTo>
                      <a:pt x="31" y="0"/>
                    </a:moveTo>
                    <a:cubicBezTo>
                      <a:pt x="47" y="10"/>
                      <a:pt x="32" y="27"/>
                      <a:pt x="17" y="23"/>
                    </a:cubicBezTo>
                    <a:cubicBezTo>
                      <a:pt x="0" y="14"/>
                      <a:pt x="18" y="0"/>
                      <a:pt x="31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Freeform 108">
                <a:extLst>
                  <a:ext uri="{FF2B5EF4-FFF2-40B4-BE49-F238E27FC236}">
                    <a16:creationId xmlns="" xmlns:a16="http://schemas.microsoft.com/office/drawing/2014/main" id="{8AFA6628-0664-424D-905E-6FAE9FCFAA9F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66654" y="1198910"/>
                <a:ext cx="121406" cy="90579"/>
              </a:xfrm>
              <a:custGeom>
                <a:avLst/>
                <a:gdLst>
                  <a:gd name="T0" fmla="*/ 26 w 37"/>
                  <a:gd name="T1" fmla="*/ 1 h 30"/>
                  <a:gd name="T2" fmla="*/ 35 w 37"/>
                  <a:gd name="T3" fmla="*/ 21 h 30"/>
                  <a:gd name="T4" fmla="*/ 26 w 37"/>
                  <a:gd name="T5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30">
                    <a:moveTo>
                      <a:pt x="26" y="1"/>
                    </a:moveTo>
                    <a:cubicBezTo>
                      <a:pt x="35" y="0"/>
                      <a:pt x="37" y="13"/>
                      <a:pt x="35" y="21"/>
                    </a:cubicBezTo>
                    <a:cubicBezTo>
                      <a:pt x="14" y="30"/>
                      <a:pt x="0" y="8"/>
                      <a:pt x="26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Freeform 109">
                <a:extLst>
                  <a:ext uri="{FF2B5EF4-FFF2-40B4-BE49-F238E27FC236}">
                    <a16:creationId xmlns="" xmlns:a16="http://schemas.microsoft.com/office/drawing/2014/main" id="{433F27B3-462C-45E8-A759-DE553E29A33B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49851" y="1700235"/>
                <a:ext cx="154193" cy="84866"/>
              </a:xfrm>
              <a:custGeom>
                <a:avLst/>
                <a:gdLst>
                  <a:gd name="T0" fmla="*/ 26 w 47"/>
                  <a:gd name="T1" fmla="*/ 0 h 28"/>
                  <a:gd name="T2" fmla="*/ 10 w 47"/>
                  <a:gd name="T3" fmla="*/ 26 h 28"/>
                  <a:gd name="T4" fmla="*/ 26 w 47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28">
                    <a:moveTo>
                      <a:pt x="26" y="0"/>
                    </a:moveTo>
                    <a:cubicBezTo>
                      <a:pt x="47" y="13"/>
                      <a:pt x="28" y="28"/>
                      <a:pt x="10" y="26"/>
                    </a:cubicBezTo>
                    <a:cubicBezTo>
                      <a:pt x="0" y="13"/>
                      <a:pt x="15" y="4"/>
                      <a:pt x="2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Freeform 110">
                <a:extLst>
                  <a:ext uri="{FF2B5EF4-FFF2-40B4-BE49-F238E27FC236}">
                    <a16:creationId xmlns="" xmlns:a16="http://schemas.microsoft.com/office/drawing/2014/main" id="{7EC57FD0-F081-4D0F-B32F-E1963A8DEF30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46707" y="341230"/>
                <a:ext cx="127608" cy="114243"/>
              </a:xfrm>
              <a:custGeom>
                <a:avLst/>
                <a:gdLst>
                  <a:gd name="T0" fmla="*/ 21 w 39"/>
                  <a:gd name="T1" fmla="*/ 1 h 38"/>
                  <a:gd name="T2" fmla="*/ 39 w 39"/>
                  <a:gd name="T3" fmla="*/ 18 h 38"/>
                  <a:gd name="T4" fmla="*/ 21 w 39"/>
                  <a:gd name="T5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38">
                    <a:moveTo>
                      <a:pt x="21" y="1"/>
                    </a:moveTo>
                    <a:cubicBezTo>
                      <a:pt x="35" y="0"/>
                      <a:pt x="38" y="8"/>
                      <a:pt x="39" y="18"/>
                    </a:cubicBezTo>
                    <a:cubicBezTo>
                      <a:pt x="25" y="38"/>
                      <a:pt x="0" y="13"/>
                      <a:pt x="21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Freeform 111">
                <a:extLst>
                  <a:ext uri="{FF2B5EF4-FFF2-40B4-BE49-F238E27FC236}">
                    <a16:creationId xmlns="" xmlns:a16="http://schemas.microsoft.com/office/drawing/2014/main" id="{B268BB25-E444-4C92-83A1-E4D6F070DB5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47906" y="1428730"/>
                <a:ext cx="131153" cy="87315"/>
              </a:xfrm>
              <a:custGeom>
                <a:avLst/>
                <a:gdLst>
                  <a:gd name="T0" fmla="*/ 24 w 40"/>
                  <a:gd name="T1" fmla="*/ 0 h 29"/>
                  <a:gd name="T2" fmla="*/ 20 w 40"/>
                  <a:gd name="T3" fmla="*/ 25 h 29"/>
                  <a:gd name="T4" fmla="*/ 24 w 40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9">
                    <a:moveTo>
                      <a:pt x="24" y="0"/>
                    </a:moveTo>
                    <a:cubicBezTo>
                      <a:pt x="40" y="1"/>
                      <a:pt x="35" y="29"/>
                      <a:pt x="20" y="25"/>
                    </a:cubicBezTo>
                    <a:cubicBezTo>
                      <a:pt x="0" y="19"/>
                      <a:pt x="5" y="2"/>
                      <a:pt x="24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Freeform 112">
                <a:extLst>
                  <a:ext uri="{FF2B5EF4-FFF2-40B4-BE49-F238E27FC236}">
                    <a16:creationId xmlns="" xmlns:a16="http://schemas.microsoft.com/office/drawing/2014/main" id="{9468C251-DE21-4B48-9BE9-25473D0F52E0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57409" y="910076"/>
                <a:ext cx="117860" cy="81603"/>
              </a:xfrm>
              <a:custGeom>
                <a:avLst/>
                <a:gdLst>
                  <a:gd name="T0" fmla="*/ 19 w 36"/>
                  <a:gd name="T1" fmla="*/ 1 h 27"/>
                  <a:gd name="T2" fmla="*/ 21 w 36"/>
                  <a:gd name="T3" fmla="*/ 27 h 27"/>
                  <a:gd name="T4" fmla="*/ 19 w 36"/>
                  <a:gd name="T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27">
                    <a:moveTo>
                      <a:pt x="19" y="1"/>
                    </a:moveTo>
                    <a:cubicBezTo>
                      <a:pt x="31" y="1"/>
                      <a:pt x="36" y="24"/>
                      <a:pt x="21" y="27"/>
                    </a:cubicBezTo>
                    <a:cubicBezTo>
                      <a:pt x="1" y="27"/>
                      <a:pt x="0" y="0"/>
                      <a:pt x="19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Freeform 5">
                <a:extLst>
                  <a:ext uri="{FF2B5EF4-FFF2-40B4-BE49-F238E27FC236}">
                    <a16:creationId xmlns="" xmlns:a16="http://schemas.microsoft.com/office/drawing/2014/main" id="{69374DCE-92DD-446F-9C06-4FD9C171AB09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83378" y="2765199"/>
                <a:ext cx="121406" cy="81603"/>
              </a:xfrm>
              <a:custGeom>
                <a:avLst/>
                <a:gdLst>
                  <a:gd name="T0" fmla="*/ 20 w 37"/>
                  <a:gd name="T1" fmla="*/ 1 h 27"/>
                  <a:gd name="T2" fmla="*/ 22 w 37"/>
                  <a:gd name="T3" fmla="*/ 27 h 27"/>
                  <a:gd name="T4" fmla="*/ 20 w 37"/>
                  <a:gd name="T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27">
                    <a:moveTo>
                      <a:pt x="20" y="1"/>
                    </a:moveTo>
                    <a:cubicBezTo>
                      <a:pt x="31" y="1"/>
                      <a:pt x="37" y="24"/>
                      <a:pt x="22" y="27"/>
                    </a:cubicBezTo>
                    <a:cubicBezTo>
                      <a:pt x="2" y="27"/>
                      <a:pt x="0" y="0"/>
                      <a:pt x="20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Freeform 6">
                <a:extLst>
                  <a:ext uri="{FF2B5EF4-FFF2-40B4-BE49-F238E27FC236}">
                    <a16:creationId xmlns="" xmlns:a16="http://schemas.microsoft.com/office/drawing/2014/main" id="{258E2296-D453-46D9-818C-D207E496890E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84905" y="5109356"/>
                <a:ext cx="124063" cy="87315"/>
              </a:xfrm>
              <a:custGeom>
                <a:avLst/>
                <a:gdLst>
                  <a:gd name="T0" fmla="*/ 12 w 38"/>
                  <a:gd name="T1" fmla="*/ 3 h 29"/>
                  <a:gd name="T2" fmla="*/ 15 w 38"/>
                  <a:gd name="T3" fmla="*/ 29 h 29"/>
                  <a:gd name="T4" fmla="*/ 12 w 38"/>
                  <a:gd name="T5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29">
                    <a:moveTo>
                      <a:pt x="12" y="3"/>
                    </a:moveTo>
                    <a:cubicBezTo>
                      <a:pt x="34" y="0"/>
                      <a:pt x="38" y="26"/>
                      <a:pt x="15" y="29"/>
                    </a:cubicBezTo>
                    <a:cubicBezTo>
                      <a:pt x="4" y="23"/>
                      <a:pt x="0" y="9"/>
                      <a:pt x="12" y="3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Freeform 7">
                <a:extLst>
                  <a:ext uri="{FF2B5EF4-FFF2-40B4-BE49-F238E27FC236}">
                    <a16:creationId xmlns="" xmlns:a16="http://schemas.microsoft.com/office/drawing/2014/main" id="{48207F15-77EC-4A91-A365-6895A9C64CEB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53335" y="2478886"/>
                <a:ext cx="138242" cy="100371"/>
              </a:xfrm>
              <a:custGeom>
                <a:avLst/>
                <a:gdLst>
                  <a:gd name="T0" fmla="*/ 25 w 42"/>
                  <a:gd name="T1" fmla="*/ 1 h 33"/>
                  <a:gd name="T2" fmla="*/ 4 w 42"/>
                  <a:gd name="T3" fmla="*/ 19 h 33"/>
                  <a:gd name="T4" fmla="*/ 25 w 42"/>
                  <a:gd name="T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33">
                    <a:moveTo>
                      <a:pt x="25" y="1"/>
                    </a:moveTo>
                    <a:cubicBezTo>
                      <a:pt x="42" y="14"/>
                      <a:pt x="15" y="33"/>
                      <a:pt x="4" y="19"/>
                    </a:cubicBezTo>
                    <a:cubicBezTo>
                      <a:pt x="0" y="6"/>
                      <a:pt x="15" y="0"/>
                      <a:pt x="25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Freeform 8">
                <a:extLst>
                  <a:ext uri="{FF2B5EF4-FFF2-40B4-BE49-F238E27FC236}">
                    <a16:creationId xmlns="" xmlns:a16="http://schemas.microsoft.com/office/drawing/2014/main" id="{A96D38DB-9495-4DBE-BDB7-EB1595D381C9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41783" y="4810310"/>
                <a:ext cx="131153" cy="88130"/>
              </a:xfrm>
              <a:custGeom>
                <a:avLst/>
                <a:gdLst>
                  <a:gd name="T0" fmla="*/ 26 w 40"/>
                  <a:gd name="T1" fmla="*/ 0 h 29"/>
                  <a:gd name="T2" fmla="*/ 39 w 40"/>
                  <a:gd name="T3" fmla="*/ 20 h 29"/>
                  <a:gd name="T4" fmla="*/ 26 w 40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9">
                    <a:moveTo>
                      <a:pt x="26" y="0"/>
                    </a:moveTo>
                    <a:cubicBezTo>
                      <a:pt x="34" y="0"/>
                      <a:pt x="40" y="10"/>
                      <a:pt x="39" y="20"/>
                    </a:cubicBezTo>
                    <a:cubicBezTo>
                      <a:pt x="17" y="29"/>
                      <a:pt x="0" y="10"/>
                      <a:pt x="2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Freeform 9">
                <a:extLst>
                  <a:ext uri="{FF2B5EF4-FFF2-40B4-BE49-F238E27FC236}">
                    <a16:creationId xmlns="" xmlns:a16="http://schemas.microsoft.com/office/drawing/2014/main" id="{29B258E2-CEDB-45A9-B556-32AC71C4F115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49921" y="4529838"/>
                <a:ext cx="121406" cy="88130"/>
              </a:xfrm>
              <a:custGeom>
                <a:avLst/>
                <a:gdLst>
                  <a:gd name="T0" fmla="*/ 18 w 37"/>
                  <a:gd name="T1" fmla="*/ 4 h 29"/>
                  <a:gd name="T2" fmla="*/ 22 w 37"/>
                  <a:gd name="T3" fmla="*/ 29 h 29"/>
                  <a:gd name="T4" fmla="*/ 18 w 37"/>
                  <a:gd name="T5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29">
                    <a:moveTo>
                      <a:pt x="18" y="4"/>
                    </a:moveTo>
                    <a:cubicBezTo>
                      <a:pt x="35" y="0"/>
                      <a:pt x="37" y="28"/>
                      <a:pt x="22" y="29"/>
                    </a:cubicBezTo>
                    <a:cubicBezTo>
                      <a:pt x="7" y="28"/>
                      <a:pt x="0" y="14"/>
                      <a:pt x="18" y="4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Freeform 11">
                <a:extLst>
                  <a:ext uri="{FF2B5EF4-FFF2-40B4-BE49-F238E27FC236}">
                    <a16:creationId xmlns="" xmlns:a16="http://schemas.microsoft.com/office/drawing/2014/main" id="{2D586C45-5DFF-41ED-AEB9-8F3858E4EC8F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10282" y="4268606"/>
                <a:ext cx="143559" cy="102819"/>
              </a:xfrm>
              <a:custGeom>
                <a:avLst/>
                <a:gdLst>
                  <a:gd name="T0" fmla="*/ 31 w 44"/>
                  <a:gd name="T1" fmla="*/ 1 h 34"/>
                  <a:gd name="T2" fmla="*/ 42 w 44"/>
                  <a:gd name="T3" fmla="*/ 19 h 34"/>
                  <a:gd name="T4" fmla="*/ 31 w 44"/>
                  <a:gd name="T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34">
                    <a:moveTo>
                      <a:pt x="31" y="1"/>
                    </a:moveTo>
                    <a:cubicBezTo>
                      <a:pt x="39" y="0"/>
                      <a:pt x="44" y="12"/>
                      <a:pt x="42" y="19"/>
                    </a:cubicBezTo>
                    <a:cubicBezTo>
                      <a:pt x="25" y="34"/>
                      <a:pt x="0" y="8"/>
                      <a:pt x="31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Freeform 12">
                <a:extLst>
                  <a:ext uri="{FF2B5EF4-FFF2-40B4-BE49-F238E27FC236}">
                    <a16:creationId xmlns="" xmlns:a16="http://schemas.microsoft.com/office/drawing/2014/main" id="{C9B4633B-7A14-4DFF-9B10-E15DE426C115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22058" y="3766125"/>
                <a:ext cx="134697" cy="81603"/>
              </a:xfrm>
              <a:custGeom>
                <a:avLst/>
                <a:gdLst>
                  <a:gd name="T0" fmla="*/ 22 w 41"/>
                  <a:gd name="T1" fmla="*/ 0 h 27"/>
                  <a:gd name="T2" fmla="*/ 8 w 41"/>
                  <a:gd name="T3" fmla="*/ 20 h 27"/>
                  <a:gd name="T4" fmla="*/ 22 w 41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27">
                    <a:moveTo>
                      <a:pt x="22" y="0"/>
                    </a:moveTo>
                    <a:cubicBezTo>
                      <a:pt x="41" y="12"/>
                      <a:pt x="24" y="27"/>
                      <a:pt x="8" y="20"/>
                    </a:cubicBezTo>
                    <a:cubicBezTo>
                      <a:pt x="0" y="7"/>
                      <a:pt x="8" y="0"/>
                      <a:pt x="22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Freeform 13">
                <a:extLst>
                  <a:ext uri="{FF2B5EF4-FFF2-40B4-BE49-F238E27FC236}">
                    <a16:creationId xmlns="" xmlns:a16="http://schemas.microsoft.com/office/drawing/2014/main" id="{587B182B-8E16-43A1-A782-893619FC2C7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26523" y="3170095"/>
                <a:ext cx="124951" cy="69362"/>
              </a:xfrm>
              <a:custGeom>
                <a:avLst/>
                <a:gdLst>
                  <a:gd name="T0" fmla="*/ 26 w 38"/>
                  <a:gd name="T1" fmla="*/ 0 h 23"/>
                  <a:gd name="T2" fmla="*/ 25 w 38"/>
                  <a:gd name="T3" fmla="*/ 23 h 23"/>
                  <a:gd name="T4" fmla="*/ 26 w 38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23">
                    <a:moveTo>
                      <a:pt x="26" y="0"/>
                    </a:moveTo>
                    <a:cubicBezTo>
                      <a:pt x="38" y="0"/>
                      <a:pt x="37" y="20"/>
                      <a:pt x="25" y="23"/>
                    </a:cubicBezTo>
                    <a:cubicBezTo>
                      <a:pt x="0" y="23"/>
                      <a:pt x="5" y="1"/>
                      <a:pt x="2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Freeform 14">
                <a:extLst>
                  <a:ext uri="{FF2B5EF4-FFF2-40B4-BE49-F238E27FC236}">
                    <a16:creationId xmlns="" xmlns:a16="http://schemas.microsoft.com/office/drawing/2014/main" id="{34A0BA23-5B00-44AE-AB93-135184C1AA2B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17163" y="3410025"/>
                <a:ext cx="134697" cy="84866"/>
              </a:xfrm>
              <a:custGeom>
                <a:avLst/>
                <a:gdLst>
                  <a:gd name="T0" fmla="*/ 26 w 41"/>
                  <a:gd name="T1" fmla="*/ 1 h 28"/>
                  <a:gd name="T2" fmla="*/ 39 w 41"/>
                  <a:gd name="T3" fmla="*/ 20 h 28"/>
                  <a:gd name="T4" fmla="*/ 26 w 41"/>
                  <a:gd name="T5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28">
                    <a:moveTo>
                      <a:pt x="26" y="1"/>
                    </a:moveTo>
                    <a:cubicBezTo>
                      <a:pt x="34" y="0"/>
                      <a:pt x="41" y="12"/>
                      <a:pt x="39" y="20"/>
                    </a:cubicBezTo>
                    <a:cubicBezTo>
                      <a:pt x="17" y="28"/>
                      <a:pt x="0" y="12"/>
                      <a:pt x="26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Freeform 16">
                <a:extLst>
                  <a:ext uri="{FF2B5EF4-FFF2-40B4-BE49-F238E27FC236}">
                    <a16:creationId xmlns="" xmlns:a16="http://schemas.microsoft.com/office/drawing/2014/main" id="{1A1CF6B8-FC28-43CA-8304-83BA2847C16A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00898" y="4009157"/>
                <a:ext cx="143559" cy="97107"/>
              </a:xfrm>
              <a:custGeom>
                <a:avLst/>
                <a:gdLst>
                  <a:gd name="T0" fmla="*/ 31 w 44"/>
                  <a:gd name="T1" fmla="*/ 1 h 32"/>
                  <a:gd name="T2" fmla="*/ 43 w 44"/>
                  <a:gd name="T3" fmla="*/ 15 h 32"/>
                  <a:gd name="T4" fmla="*/ 31 w 44"/>
                  <a:gd name="T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32">
                    <a:moveTo>
                      <a:pt x="31" y="1"/>
                    </a:moveTo>
                    <a:cubicBezTo>
                      <a:pt x="40" y="0"/>
                      <a:pt x="44" y="8"/>
                      <a:pt x="43" y="15"/>
                    </a:cubicBezTo>
                    <a:cubicBezTo>
                      <a:pt x="29" y="32"/>
                      <a:pt x="0" y="6"/>
                      <a:pt x="31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Freeform 17">
                <a:extLst>
                  <a:ext uri="{FF2B5EF4-FFF2-40B4-BE49-F238E27FC236}">
                    <a16:creationId xmlns="" xmlns:a16="http://schemas.microsoft.com/office/drawing/2014/main" id="{C79EB67D-4664-48CC-8DFA-137F5637028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835877" y="5421845"/>
                <a:ext cx="94821" cy="69362"/>
              </a:xfrm>
              <a:custGeom>
                <a:avLst/>
                <a:gdLst>
                  <a:gd name="T0" fmla="*/ 13 w 29"/>
                  <a:gd name="T1" fmla="*/ 0 h 23"/>
                  <a:gd name="T2" fmla="*/ 13 w 29"/>
                  <a:gd name="T3" fmla="*/ 23 h 23"/>
                  <a:gd name="T4" fmla="*/ 13 w 29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3">
                    <a:moveTo>
                      <a:pt x="13" y="0"/>
                    </a:moveTo>
                    <a:cubicBezTo>
                      <a:pt x="27" y="0"/>
                      <a:pt x="29" y="22"/>
                      <a:pt x="13" y="23"/>
                    </a:cubicBezTo>
                    <a:cubicBezTo>
                      <a:pt x="2" y="22"/>
                      <a:pt x="0" y="2"/>
                      <a:pt x="1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Freeform 21">
                <a:extLst>
                  <a:ext uri="{FF2B5EF4-FFF2-40B4-BE49-F238E27FC236}">
                    <a16:creationId xmlns="" xmlns:a16="http://schemas.microsoft.com/office/drawing/2014/main" id="{23820013-B618-4C4F-B57E-58DAA2828CB7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783868" y="5732999"/>
                <a:ext cx="140901" cy="102819"/>
              </a:xfrm>
              <a:custGeom>
                <a:avLst/>
                <a:gdLst>
                  <a:gd name="T0" fmla="*/ 24 w 43"/>
                  <a:gd name="T1" fmla="*/ 0 h 34"/>
                  <a:gd name="T2" fmla="*/ 14 w 43"/>
                  <a:gd name="T3" fmla="*/ 23 h 34"/>
                  <a:gd name="T4" fmla="*/ 24 w 43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34">
                    <a:moveTo>
                      <a:pt x="24" y="0"/>
                    </a:moveTo>
                    <a:cubicBezTo>
                      <a:pt x="43" y="3"/>
                      <a:pt x="28" y="34"/>
                      <a:pt x="14" y="23"/>
                    </a:cubicBezTo>
                    <a:cubicBezTo>
                      <a:pt x="0" y="28"/>
                      <a:pt x="4" y="5"/>
                      <a:pt x="24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Freeform 25">
                <a:extLst>
                  <a:ext uri="{FF2B5EF4-FFF2-40B4-BE49-F238E27FC236}">
                    <a16:creationId xmlns="" xmlns:a16="http://schemas.microsoft.com/office/drawing/2014/main" id="{E350A463-C2A4-4D68-9E71-B512B0D19DDA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764529" y="6498261"/>
                <a:ext cx="134697" cy="93843"/>
              </a:xfrm>
              <a:custGeom>
                <a:avLst/>
                <a:gdLst>
                  <a:gd name="T0" fmla="*/ 23 w 41"/>
                  <a:gd name="T1" fmla="*/ 0 h 31"/>
                  <a:gd name="T2" fmla="*/ 17 w 41"/>
                  <a:gd name="T3" fmla="*/ 25 h 31"/>
                  <a:gd name="T4" fmla="*/ 23 w 41"/>
                  <a:gd name="T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31">
                    <a:moveTo>
                      <a:pt x="23" y="0"/>
                    </a:moveTo>
                    <a:cubicBezTo>
                      <a:pt x="40" y="1"/>
                      <a:pt x="41" y="31"/>
                      <a:pt x="17" y="25"/>
                    </a:cubicBezTo>
                    <a:cubicBezTo>
                      <a:pt x="0" y="7"/>
                      <a:pt x="17" y="4"/>
                      <a:pt x="2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Freeform 29">
                <a:extLst>
                  <a:ext uri="{FF2B5EF4-FFF2-40B4-BE49-F238E27FC236}">
                    <a16:creationId xmlns="" xmlns:a16="http://schemas.microsoft.com/office/drawing/2014/main" id="{BC57309A-FF5D-478A-88A0-A4BE3C684CF8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764751" y="5971706"/>
                <a:ext cx="118747" cy="120771"/>
              </a:xfrm>
              <a:custGeom>
                <a:avLst/>
                <a:gdLst>
                  <a:gd name="T0" fmla="*/ 16 w 36"/>
                  <a:gd name="T1" fmla="*/ 4 h 40"/>
                  <a:gd name="T2" fmla="*/ 34 w 36"/>
                  <a:gd name="T3" fmla="*/ 15 h 40"/>
                  <a:gd name="T4" fmla="*/ 16 w 36"/>
                  <a:gd name="T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0">
                    <a:moveTo>
                      <a:pt x="16" y="4"/>
                    </a:moveTo>
                    <a:cubicBezTo>
                      <a:pt x="36" y="5"/>
                      <a:pt x="33" y="0"/>
                      <a:pt x="34" y="15"/>
                    </a:cubicBezTo>
                    <a:cubicBezTo>
                      <a:pt x="34" y="40"/>
                      <a:pt x="0" y="22"/>
                      <a:pt x="16" y="4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Freeform 31">
                <a:extLst>
                  <a:ext uri="{FF2B5EF4-FFF2-40B4-BE49-F238E27FC236}">
                    <a16:creationId xmlns="" xmlns:a16="http://schemas.microsoft.com/office/drawing/2014/main" id="{9F22C4B5-8A6E-47CB-B4D6-98B0D4BB16A0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743452" y="6281124"/>
                <a:ext cx="131153" cy="72626"/>
              </a:xfrm>
              <a:custGeom>
                <a:avLst/>
                <a:gdLst>
                  <a:gd name="T0" fmla="*/ 24 w 40"/>
                  <a:gd name="T1" fmla="*/ 0 h 24"/>
                  <a:gd name="T2" fmla="*/ 25 w 40"/>
                  <a:gd name="T3" fmla="*/ 24 h 24"/>
                  <a:gd name="T4" fmla="*/ 24 w 40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4">
                    <a:moveTo>
                      <a:pt x="24" y="0"/>
                    </a:moveTo>
                    <a:cubicBezTo>
                      <a:pt x="40" y="0"/>
                      <a:pt x="38" y="20"/>
                      <a:pt x="25" y="24"/>
                    </a:cubicBezTo>
                    <a:cubicBezTo>
                      <a:pt x="0" y="22"/>
                      <a:pt x="6" y="4"/>
                      <a:pt x="24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Freeform 32">
                <a:extLst>
                  <a:ext uri="{FF2B5EF4-FFF2-40B4-BE49-F238E27FC236}">
                    <a16:creationId xmlns="" xmlns:a16="http://schemas.microsoft.com/office/drawing/2014/main" id="{7E92F052-D723-495D-868C-296410F5F707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44632" y="3296179"/>
                <a:ext cx="144445" cy="106083"/>
              </a:xfrm>
              <a:custGeom>
                <a:avLst/>
                <a:gdLst>
                  <a:gd name="T0" fmla="*/ 28 w 44"/>
                  <a:gd name="T1" fmla="*/ 0 h 35"/>
                  <a:gd name="T2" fmla="*/ 42 w 44"/>
                  <a:gd name="T3" fmla="*/ 21 h 35"/>
                  <a:gd name="T4" fmla="*/ 28 w 44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35">
                    <a:moveTo>
                      <a:pt x="28" y="0"/>
                    </a:moveTo>
                    <a:cubicBezTo>
                      <a:pt x="36" y="1"/>
                      <a:pt x="44" y="12"/>
                      <a:pt x="42" y="21"/>
                    </a:cubicBezTo>
                    <a:cubicBezTo>
                      <a:pt x="23" y="35"/>
                      <a:pt x="0" y="7"/>
                      <a:pt x="28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" name="Freeform 33">
                <a:extLst>
                  <a:ext uri="{FF2B5EF4-FFF2-40B4-BE49-F238E27FC236}">
                    <a16:creationId xmlns="" xmlns:a16="http://schemas.microsoft.com/office/drawing/2014/main" id="{5C008CF1-8C78-4239-B052-0B5041EDC97D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74545" y="4387490"/>
                <a:ext cx="151535" cy="75075"/>
              </a:xfrm>
              <a:custGeom>
                <a:avLst/>
                <a:gdLst>
                  <a:gd name="T0" fmla="*/ 23 w 46"/>
                  <a:gd name="T1" fmla="*/ 0 h 25"/>
                  <a:gd name="T2" fmla="*/ 29 w 46"/>
                  <a:gd name="T3" fmla="*/ 25 h 25"/>
                  <a:gd name="T4" fmla="*/ 23 w 46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25">
                    <a:moveTo>
                      <a:pt x="23" y="0"/>
                    </a:moveTo>
                    <a:cubicBezTo>
                      <a:pt x="32" y="1"/>
                      <a:pt x="46" y="21"/>
                      <a:pt x="29" y="25"/>
                    </a:cubicBezTo>
                    <a:cubicBezTo>
                      <a:pt x="10" y="23"/>
                      <a:pt x="0" y="9"/>
                      <a:pt x="2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Freeform 34">
                <a:extLst>
                  <a:ext uri="{FF2B5EF4-FFF2-40B4-BE49-F238E27FC236}">
                    <a16:creationId xmlns="" xmlns:a16="http://schemas.microsoft.com/office/drawing/2014/main" id="{539E6F42-09A7-4472-942C-C54A5D7C6598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78475" y="5384813"/>
                <a:ext cx="134697" cy="84051"/>
              </a:xfrm>
              <a:custGeom>
                <a:avLst/>
                <a:gdLst>
                  <a:gd name="T0" fmla="*/ 22 w 41"/>
                  <a:gd name="T1" fmla="*/ 0 h 28"/>
                  <a:gd name="T2" fmla="*/ 8 w 41"/>
                  <a:gd name="T3" fmla="*/ 21 h 28"/>
                  <a:gd name="T4" fmla="*/ 22 w 41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28">
                    <a:moveTo>
                      <a:pt x="22" y="0"/>
                    </a:moveTo>
                    <a:cubicBezTo>
                      <a:pt x="41" y="13"/>
                      <a:pt x="24" y="28"/>
                      <a:pt x="8" y="21"/>
                    </a:cubicBezTo>
                    <a:cubicBezTo>
                      <a:pt x="0" y="8"/>
                      <a:pt x="8" y="0"/>
                      <a:pt x="22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Freeform 35">
                <a:extLst>
                  <a:ext uri="{FF2B5EF4-FFF2-40B4-BE49-F238E27FC236}">
                    <a16:creationId xmlns="" xmlns:a16="http://schemas.microsoft.com/office/drawing/2014/main" id="{6C96C72D-9D17-4980-A553-E0661556131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74127" y="4595717"/>
                <a:ext cx="131153" cy="84866"/>
              </a:xfrm>
              <a:custGeom>
                <a:avLst/>
                <a:gdLst>
                  <a:gd name="T0" fmla="*/ 27 w 40"/>
                  <a:gd name="T1" fmla="*/ 1 h 28"/>
                  <a:gd name="T2" fmla="*/ 38 w 40"/>
                  <a:gd name="T3" fmla="*/ 17 h 28"/>
                  <a:gd name="T4" fmla="*/ 27 w 40"/>
                  <a:gd name="T5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8">
                    <a:moveTo>
                      <a:pt x="27" y="1"/>
                    </a:moveTo>
                    <a:cubicBezTo>
                      <a:pt x="35" y="0"/>
                      <a:pt x="40" y="10"/>
                      <a:pt x="38" y="17"/>
                    </a:cubicBezTo>
                    <a:cubicBezTo>
                      <a:pt x="17" y="28"/>
                      <a:pt x="0" y="7"/>
                      <a:pt x="27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Freeform 36">
                <a:extLst>
                  <a:ext uri="{FF2B5EF4-FFF2-40B4-BE49-F238E27FC236}">
                    <a16:creationId xmlns="" xmlns:a16="http://schemas.microsoft.com/office/drawing/2014/main" id="{45D9847C-95CC-437A-95AF-49C1825718BA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46264" y="6046702"/>
                <a:ext cx="144445" cy="102819"/>
              </a:xfrm>
              <a:custGeom>
                <a:avLst/>
                <a:gdLst>
                  <a:gd name="T0" fmla="*/ 31 w 44"/>
                  <a:gd name="T1" fmla="*/ 1 h 34"/>
                  <a:gd name="T2" fmla="*/ 25 w 44"/>
                  <a:gd name="T3" fmla="*/ 22 h 34"/>
                  <a:gd name="T4" fmla="*/ 31 w 44"/>
                  <a:gd name="T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34">
                    <a:moveTo>
                      <a:pt x="31" y="1"/>
                    </a:moveTo>
                    <a:cubicBezTo>
                      <a:pt x="44" y="3"/>
                      <a:pt x="38" y="34"/>
                      <a:pt x="25" y="22"/>
                    </a:cubicBezTo>
                    <a:cubicBezTo>
                      <a:pt x="0" y="28"/>
                      <a:pt x="14" y="0"/>
                      <a:pt x="31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Freeform 37">
                <a:extLst>
                  <a:ext uri="{FF2B5EF4-FFF2-40B4-BE49-F238E27FC236}">
                    <a16:creationId xmlns="" xmlns:a16="http://schemas.microsoft.com/office/drawing/2014/main" id="{B9D8076A-CA26-41D6-AB76-ED1B86A8DDA0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58030" y="3060239"/>
                <a:ext cx="115202" cy="121588"/>
              </a:xfrm>
              <a:custGeom>
                <a:avLst/>
                <a:gdLst>
                  <a:gd name="T0" fmla="*/ 16 w 35"/>
                  <a:gd name="T1" fmla="*/ 4 h 40"/>
                  <a:gd name="T2" fmla="*/ 33 w 35"/>
                  <a:gd name="T3" fmla="*/ 15 h 40"/>
                  <a:gd name="T4" fmla="*/ 16 w 35"/>
                  <a:gd name="T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40">
                    <a:moveTo>
                      <a:pt x="16" y="4"/>
                    </a:moveTo>
                    <a:cubicBezTo>
                      <a:pt x="35" y="4"/>
                      <a:pt x="32" y="0"/>
                      <a:pt x="33" y="15"/>
                    </a:cubicBezTo>
                    <a:cubicBezTo>
                      <a:pt x="34" y="40"/>
                      <a:pt x="0" y="22"/>
                      <a:pt x="16" y="4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Freeform 38">
                <a:extLst>
                  <a:ext uri="{FF2B5EF4-FFF2-40B4-BE49-F238E27FC236}">
                    <a16:creationId xmlns="" xmlns:a16="http://schemas.microsoft.com/office/drawing/2014/main" id="{ACBF348E-212A-4EE2-A9C8-C65E1678CCCE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65699" y="4900335"/>
                <a:ext cx="127608" cy="69362"/>
              </a:xfrm>
              <a:custGeom>
                <a:avLst/>
                <a:gdLst>
                  <a:gd name="T0" fmla="*/ 26 w 39"/>
                  <a:gd name="T1" fmla="*/ 0 h 23"/>
                  <a:gd name="T2" fmla="*/ 26 w 39"/>
                  <a:gd name="T3" fmla="*/ 23 h 23"/>
                  <a:gd name="T4" fmla="*/ 26 w 39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23">
                    <a:moveTo>
                      <a:pt x="26" y="0"/>
                    </a:moveTo>
                    <a:cubicBezTo>
                      <a:pt x="39" y="1"/>
                      <a:pt x="38" y="21"/>
                      <a:pt x="26" y="23"/>
                    </a:cubicBezTo>
                    <a:cubicBezTo>
                      <a:pt x="0" y="23"/>
                      <a:pt x="5" y="2"/>
                      <a:pt x="2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" name="Freeform 39">
                <a:extLst>
                  <a:ext uri="{FF2B5EF4-FFF2-40B4-BE49-F238E27FC236}">
                    <a16:creationId xmlns="" xmlns:a16="http://schemas.microsoft.com/office/drawing/2014/main" id="{ADB6AE21-92E4-42D6-BC49-E087976C8808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57807" y="5141456"/>
                <a:ext cx="131153" cy="81603"/>
              </a:xfrm>
              <a:custGeom>
                <a:avLst/>
                <a:gdLst>
                  <a:gd name="T0" fmla="*/ 25 w 40"/>
                  <a:gd name="T1" fmla="*/ 0 h 27"/>
                  <a:gd name="T2" fmla="*/ 38 w 40"/>
                  <a:gd name="T3" fmla="*/ 20 h 27"/>
                  <a:gd name="T4" fmla="*/ 25 w 40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7">
                    <a:moveTo>
                      <a:pt x="25" y="0"/>
                    </a:moveTo>
                    <a:cubicBezTo>
                      <a:pt x="34" y="0"/>
                      <a:pt x="40" y="11"/>
                      <a:pt x="38" y="20"/>
                    </a:cubicBezTo>
                    <a:cubicBezTo>
                      <a:pt x="17" y="27"/>
                      <a:pt x="0" y="12"/>
                      <a:pt x="25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Freeform 40">
                <a:extLst>
                  <a:ext uri="{FF2B5EF4-FFF2-40B4-BE49-F238E27FC236}">
                    <a16:creationId xmlns="" xmlns:a16="http://schemas.microsoft.com/office/drawing/2014/main" id="{2A48A234-019E-40CA-95FC-390D168D77A7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52771" y="2598157"/>
                <a:ext cx="134697" cy="81603"/>
              </a:xfrm>
              <a:custGeom>
                <a:avLst/>
                <a:gdLst>
                  <a:gd name="T0" fmla="*/ 19 w 41"/>
                  <a:gd name="T1" fmla="*/ 0 h 27"/>
                  <a:gd name="T2" fmla="*/ 7 w 41"/>
                  <a:gd name="T3" fmla="*/ 20 h 27"/>
                  <a:gd name="T4" fmla="*/ 19 w 41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27">
                    <a:moveTo>
                      <a:pt x="19" y="0"/>
                    </a:moveTo>
                    <a:cubicBezTo>
                      <a:pt x="41" y="9"/>
                      <a:pt x="28" y="27"/>
                      <a:pt x="7" y="20"/>
                    </a:cubicBezTo>
                    <a:cubicBezTo>
                      <a:pt x="0" y="8"/>
                      <a:pt x="7" y="1"/>
                      <a:pt x="19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Freeform 41">
                <a:extLst>
                  <a:ext uri="{FF2B5EF4-FFF2-40B4-BE49-F238E27FC236}">
                    <a16:creationId xmlns="" xmlns:a16="http://schemas.microsoft.com/office/drawing/2014/main" id="{0F5FEA51-6853-4BF4-8461-79FD3DDA704D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46264" y="6278710"/>
                <a:ext cx="144445" cy="78339"/>
              </a:xfrm>
              <a:custGeom>
                <a:avLst/>
                <a:gdLst>
                  <a:gd name="T0" fmla="*/ 29 w 44"/>
                  <a:gd name="T1" fmla="*/ 0 h 26"/>
                  <a:gd name="T2" fmla="*/ 26 w 44"/>
                  <a:gd name="T3" fmla="*/ 26 h 26"/>
                  <a:gd name="T4" fmla="*/ 29 w 44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26">
                    <a:moveTo>
                      <a:pt x="29" y="0"/>
                    </a:moveTo>
                    <a:cubicBezTo>
                      <a:pt x="44" y="3"/>
                      <a:pt x="40" y="22"/>
                      <a:pt x="26" y="26"/>
                    </a:cubicBezTo>
                    <a:cubicBezTo>
                      <a:pt x="0" y="25"/>
                      <a:pt x="11" y="6"/>
                      <a:pt x="29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Freeform 42">
                <a:extLst>
                  <a:ext uri="{FF2B5EF4-FFF2-40B4-BE49-F238E27FC236}">
                    <a16:creationId xmlns="" xmlns:a16="http://schemas.microsoft.com/office/drawing/2014/main" id="{CE655D11-293F-4305-BCA0-196F3D049406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34432" y="5596726"/>
                <a:ext cx="144445" cy="97107"/>
              </a:xfrm>
              <a:custGeom>
                <a:avLst/>
                <a:gdLst>
                  <a:gd name="T0" fmla="*/ 31 w 44"/>
                  <a:gd name="T1" fmla="*/ 1 h 32"/>
                  <a:gd name="T2" fmla="*/ 43 w 44"/>
                  <a:gd name="T3" fmla="*/ 16 h 32"/>
                  <a:gd name="T4" fmla="*/ 31 w 44"/>
                  <a:gd name="T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32">
                    <a:moveTo>
                      <a:pt x="31" y="1"/>
                    </a:moveTo>
                    <a:cubicBezTo>
                      <a:pt x="40" y="0"/>
                      <a:pt x="44" y="8"/>
                      <a:pt x="43" y="16"/>
                    </a:cubicBezTo>
                    <a:cubicBezTo>
                      <a:pt x="29" y="32"/>
                      <a:pt x="0" y="7"/>
                      <a:pt x="31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Freeform 44">
                <a:extLst>
                  <a:ext uri="{FF2B5EF4-FFF2-40B4-BE49-F238E27FC236}">
                    <a16:creationId xmlns="" xmlns:a16="http://schemas.microsoft.com/office/drawing/2014/main" id="{416E183A-0D9C-4821-BD62-9CA648E963DA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38222" y="4080854"/>
                <a:ext cx="131153" cy="84866"/>
              </a:xfrm>
              <a:custGeom>
                <a:avLst/>
                <a:gdLst>
                  <a:gd name="T0" fmla="*/ 27 w 40"/>
                  <a:gd name="T1" fmla="*/ 1 h 28"/>
                  <a:gd name="T2" fmla="*/ 38 w 40"/>
                  <a:gd name="T3" fmla="*/ 17 h 28"/>
                  <a:gd name="T4" fmla="*/ 27 w 40"/>
                  <a:gd name="T5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8">
                    <a:moveTo>
                      <a:pt x="27" y="1"/>
                    </a:moveTo>
                    <a:cubicBezTo>
                      <a:pt x="35" y="0"/>
                      <a:pt x="40" y="10"/>
                      <a:pt x="38" y="17"/>
                    </a:cubicBezTo>
                    <a:cubicBezTo>
                      <a:pt x="17" y="28"/>
                      <a:pt x="0" y="7"/>
                      <a:pt x="27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Freeform 45">
                <a:extLst>
                  <a:ext uri="{FF2B5EF4-FFF2-40B4-BE49-F238E27FC236}">
                    <a16:creationId xmlns="" xmlns:a16="http://schemas.microsoft.com/office/drawing/2014/main" id="{1FA51AD8-7B74-41CF-9A6D-33643002F545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16071" y="5836680"/>
                <a:ext cx="144445" cy="102819"/>
              </a:xfrm>
              <a:custGeom>
                <a:avLst/>
                <a:gdLst>
                  <a:gd name="T0" fmla="*/ 31 w 44"/>
                  <a:gd name="T1" fmla="*/ 0 h 34"/>
                  <a:gd name="T2" fmla="*/ 42 w 44"/>
                  <a:gd name="T3" fmla="*/ 19 h 34"/>
                  <a:gd name="T4" fmla="*/ 31 w 44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34">
                    <a:moveTo>
                      <a:pt x="31" y="0"/>
                    </a:moveTo>
                    <a:cubicBezTo>
                      <a:pt x="39" y="0"/>
                      <a:pt x="44" y="12"/>
                      <a:pt x="42" y="19"/>
                    </a:cubicBezTo>
                    <a:cubicBezTo>
                      <a:pt x="25" y="34"/>
                      <a:pt x="0" y="8"/>
                      <a:pt x="31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Freeform 46">
                <a:extLst>
                  <a:ext uri="{FF2B5EF4-FFF2-40B4-BE49-F238E27FC236}">
                    <a16:creationId xmlns="" xmlns:a16="http://schemas.microsoft.com/office/drawing/2014/main" id="{C297914E-981E-4D31-9A89-6A68EA2B477F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65130" y="2830776"/>
                <a:ext cx="121406" cy="81603"/>
              </a:xfrm>
              <a:custGeom>
                <a:avLst/>
                <a:gdLst>
                  <a:gd name="T0" fmla="*/ 19 w 37"/>
                  <a:gd name="T1" fmla="*/ 1 h 27"/>
                  <a:gd name="T2" fmla="*/ 21 w 37"/>
                  <a:gd name="T3" fmla="*/ 27 h 27"/>
                  <a:gd name="T4" fmla="*/ 19 w 37"/>
                  <a:gd name="T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27">
                    <a:moveTo>
                      <a:pt x="19" y="1"/>
                    </a:moveTo>
                    <a:cubicBezTo>
                      <a:pt x="31" y="2"/>
                      <a:pt x="37" y="24"/>
                      <a:pt x="21" y="27"/>
                    </a:cubicBezTo>
                    <a:cubicBezTo>
                      <a:pt x="1" y="27"/>
                      <a:pt x="0" y="0"/>
                      <a:pt x="19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Freeform 47">
                <a:extLst>
                  <a:ext uri="{FF2B5EF4-FFF2-40B4-BE49-F238E27FC236}">
                    <a16:creationId xmlns="" xmlns:a16="http://schemas.microsoft.com/office/drawing/2014/main" id="{C8FE7D07-2ACA-4830-BB98-FE568A1A4129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23275" y="3849727"/>
                <a:ext cx="147990" cy="78339"/>
              </a:xfrm>
              <a:custGeom>
                <a:avLst/>
                <a:gdLst>
                  <a:gd name="T0" fmla="*/ 22 w 45"/>
                  <a:gd name="T1" fmla="*/ 0 h 26"/>
                  <a:gd name="T2" fmla="*/ 28 w 45"/>
                  <a:gd name="T3" fmla="*/ 26 h 26"/>
                  <a:gd name="T4" fmla="*/ 22 w 45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26">
                    <a:moveTo>
                      <a:pt x="22" y="0"/>
                    </a:moveTo>
                    <a:cubicBezTo>
                      <a:pt x="32" y="2"/>
                      <a:pt x="45" y="22"/>
                      <a:pt x="28" y="26"/>
                    </a:cubicBezTo>
                    <a:cubicBezTo>
                      <a:pt x="10" y="24"/>
                      <a:pt x="0" y="9"/>
                      <a:pt x="22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Freeform 48">
                <a:extLst>
                  <a:ext uri="{FF2B5EF4-FFF2-40B4-BE49-F238E27FC236}">
                    <a16:creationId xmlns="" xmlns:a16="http://schemas.microsoft.com/office/drawing/2014/main" id="{D8C678D8-D159-48FE-BD0C-2C4A937ACB0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18532" y="3616257"/>
                <a:ext cx="133812" cy="79154"/>
              </a:xfrm>
              <a:custGeom>
                <a:avLst/>
                <a:gdLst>
                  <a:gd name="T0" fmla="*/ 19 w 41"/>
                  <a:gd name="T1" fmla="*/ 0 h 26"/>
                  <a:gd name="T2" fmla="*/ 7 w 41"/>
                  <a:gd name="T3" fmla="*/ 19 h 26"/>
                  <a:gd name="T4" fmla="*/ 19 w 41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26">
                    <a:moveTo>
                      <a:pt x="19" y="0"/>
                    </a:moveTo>
                    <a:cubicBezTo>
                      <a:pt x="41" y="9"/>
                      <a:pt x="28" y="26"/>
                      <a:pt x="7" y="19"/>
                    </a:cubicBezTo>
                    <a:cubicBezTo>
                      <a:pt x="0" y="8"/>
                      <a:pt x="7" y="1"/>
                      <a:pt x="19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Freeform 49">
                <a:extLst>
                  <a:ext uri="{FF2B5EF4-FFF2-40B4-BE49-F238E27FC236}">
                    <a16:creationId xmlns="" xmlns:a16="http://schemas.microsoft.com/office/drawing/2014/main" id="{29574B54-7600-4D46-BCE4-333BD9C7FF1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17146" y="6507925"/>
                <a:ext cx="127608" cy="81603"/>
              </a:xfrm>
              <a:custGeom>
                <a:avLst/>
                <a:gdLst>
                  <a:gd name="T0" fmla="*/ 21 w 39"/>
                  <a:gd name="T1" fmla="*/ 2 h 27"/>
                  <a:gd name="T2" fmla="*/ 26 w 39"/>
                  <a:gd name="T3" fmla="*/ 24 h 27"/>
                  <a:gd name="T4" fmla="*/ 21 w 39"/>
                  <a:gd name="T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27">
                    <a:moveTo>
                      <a:pt x="21" y="2"/>
                    </a:moveTo>
                    <a:cubicBezTo>
                      <a:pt x="36" y="0"/>
                      <a:pt x="39" y="17"/>
                      <a:pt x="26" y="24"/>
                    </a:cubicBezTo>
                    <a:cubicBezTo>
                      <a:pt x="8" y="27"/>
                      <a:pt x="0" y="9"/>
                      <a:pt x="21" y="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Freeform 62">
                <a:extLst>
                  <a:ext uri="{FF2B5EF4-FFF2-40B4-BE49-F238E27FC236}">
                    <a16:creationId xmlns="" xmlns:a16="http://schemas.microsoft.com/office/drawing/2014/main" id="{71DFCCAC-BC4E-438E-847C-23F9ED6D86CC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08964" y="2950571"/>
                <a:ext cx="150648" cy="75075"/>
              </a:xfrm>
              <a:custGeom>
                <a:avLst/>
                <a:gdLst>
                  <a:gd name="T0" fmla="*/ 23 w 46"/>
                  <a:gd name="T1" fmla="*/ 0 h 25"/>
                  <a:gd name="T2" fmla="*/ 29 w 46"/>
                  <a:gd name="T3" fmla="*/ 25 h 25"/>
                  <a:gd name="T4" fmla="*/ 23 w 46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25">
                    <a:moveTo>
                      <a:pt x="23" y="0"/>
                    </a:moveTo>
                    <a:cubicBezTo>
                      <a:pt x="32" y="1"/>
                      <a:pt x="46" y="21"/>
                      <a:pt x="29" y="25"/>
                    </a:cubicBezTo>
                    <a:cubicBezTo>
                      <a:pt x="10" y="24"/>
                      <a:pt x="0" y="9"/>
                      <a:pt x="2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Freeform 63">
                <a:extLst>
                  <a:ext uri="{FF2B5EF4-FFF2-40B4-BE49-F238E27FC236}">
                    <a16:creationId xmlns="" xmlns:a16="http://schemas.microsoft.com/office/drawing/2014/main" id="{04BC880B-F0A1-4F59-9595-F9757CEA3C93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20322" y="4089184"/>
                <a:ext cx="121406" cy="124036"/>
              </a:xfrm>
              <a:custGeom>
                <a:avLst/>
                <a:gdLst>
                  <a:gd name="T0" fmla="*/ 24 w 37"/>
                  <a:gd name="T1" fmla="*/ 4 h 41"/>
                  <a:gd name="T2" fmla="*/ 29 w 37"/>
                  <a:gd name="T3" fmla="*/ 26 h 41"/>
                  <a:gd name="T4" fmla="*/ 24 w 37"/>
                  <a:gd name="T5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41">
                    <a:moveTo>
                      <a:pt x="24" y="4"/>
                    </a:moveTo>
                    <a:cubicBezTo>
                      <a:pt x="37" y="1"/>
                      <a:pt x="28" y="18"/>
                      <a:pt x="29" y="26"/>
                    </a:cubicBezTo>
                    <a:cubicBezTo>
                      <a:pt x="8" y="41"/>
                      <a:pt x="0" y="0"/>
                      <a:pt x="24" y="4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Freeform 64">
                <a:extLst>
                  <a:ext uri="{FF2B5EF4-FFF2-40B4-BE49-F238E27FC236}">
                    <a16:creationId xmlns="" xmlns:a16="http://schemas.microsoft.com/office/drawing/2014/main" id="{BDA2CAA7-50D4-45D1-9987-B04B1B2C9E96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88273" y="2682263"/>
                <a:ext cx="137356" cy="100371"/>
              </a:xfrm>
              <a:custGeom>
                <a:avLst/>
                <a:gdLst>
                  <a:gd name="T0" fmla="*/ 25 w 42"/>
                  <a:gd name="T1" fmla="*/ 1 h 33"/>
                  <a:gd name="T2" fmla="*/ 4 w 42"/>
                  <a:gd name="T3" fmla="*/ 19 h 33"/>
                  <a:gd name="T4" fmla="*/ 25 w 42"/>
                  <a:gd name="T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33">
                    <a:moveTo>
                      <a:pt x="25" y="1"/>
                    </a:moveTo>
                    <a:cubicBezTo>
                      <a:pt x="42" y="14"/>
                      <a:pt x="15" y="33"/>
                      <a:pt x="4" y="19"/>
                    </a:cubicBezTo>
                    <a:cubicBezTo>
                      <a:pt x="0" y="6"/>
                      <a:pt x="15" y="0"/>
                      <a:pt x="25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Freeform 65">
                <a:extLst>
                  <a:ext uri="{FF2B5EF4-FFF2-40B4-BE49-F238E27FC236}">
                    <a16:creationId xmlns="" xmlns:a16="http://schemas.microsoft.com/office/drawing/2014/main" id="{0205D403-CB96-4598-840E-C69BE0F856D6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88904" y="3826278"/>
                <a:ext cx="121406" cy="79154"/>
              </a:xfrm>
              <a:custGeom>
                <a:avLst/>
                <a:gdLst>
                  <a:gd name="T0" fmla="*/ 19 w 37"/>
                  <a:gd name="T1" fmla="*/ 0 h 26"/>
                  <a:gd name="T2" fmla="*/ 22 w 37"/>
                  <a:gd name="T3" fmla="*/ 26 h 26"/>
                  <a:gd name="T4" fmla="*/ 19 w 37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26">
                    <a:moveTo>
                      <a:pt x="19" y="0"/>
                    </a:moveTo>
                    <a:cubicBezTo>
                      <a:pt x="31" y="1"/>
                      <a:pt x="37" y="23"/>
                      <a:pt x="22" y="26"/>
                    </a:cubicBezTo>
                    <a:cubicBezTo>
                      <a:pt x="2" y="26"/>
                      <a:pt x="0" y="0"/>
                      <a:pt x="19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" name="Freeform 66">
                <a:extLst>
                  <a:ext uri="{FF2B5EF4-FFF2-40B4-BE49-F238E27FC236}">
                    <a16:creationId xmlns="" xmlns:a16="http://schemas.microsoft.com/office/drawing/2014/main" id="{C87A8393-9E4F-46F4-8329-B4BA56FA000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76686" y="5372714"/>
                <a:ext cx="131153" cy="111796"/>
              </a:xfrm>
              <a:custGeom>
                <a:avLst/>
                <a:gdLst>
                  <a:gd name="T0" fmla="*/ 22 w 40"/>
                  <a:gd name="T1" fmla="*/ 1 h 37"/>
                  <a:gd name="T2" fmla="*/ 40 w 40"/>
                  <a:gd name="T3" fmla="*/ 18 h 37"/>
                  <a:gd name="T4" fmla="*/ 22 w 40"/>
                  <a:gd name="T5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37">
                    <a:moveTo>
                      <a:pt x="22" y="1"/>
                    </a:moveTo>
                    <a:cubicBezTo>
                      <a:pt x="36" y="0"/>
                      <a:pt x="40" y="8"/>
                      <a:pt x="40" y="18"/>
                    </a:cubicBezTo>
                    <a:cubicBezTo>
                      <a:pt x="27" y="37"/>
                      <a:pt x="0" y="14"/>
                      <a:pt x="22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Freeform 67">
                <a:extLst>
                  <a:ext uri="{FF2B5EF4-FFF2-40B4-BE49-F238E27FC236}">
                    <a16:creationId xmlns="" xmlns:a16="http://schemas.microsoft.com/office/drawing/2014/main" id="{88BE4EC1-3B86-40F5-93A2-50EB4D167EC9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56866" y="4588736"/>
                <a:ext cx="157737" cy="118324"/>
              </a:xfrm>
              <a:custGeom>
                <a:avLst/>
                <a:gdLst>
                  <a:gd name="T0" fmla="*/ 28 w 48"/>
                  <a:gd name="T1" fmla="*/ 1 h 39"/>
                  <a:gd name="T2" fmla="*/ 46 w 48"/>
                  <a:gd name="T3" fmla="*/ 11 h 39"/>
                  <a:gd name="T4" fmla="*/ 28 w 48"/>
                  <a:gd name="T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39">
                    <a:moveTo>
                      <a:pt x="28" y="1"/>
                    </a:moveTo>
                    <a:cubicBezTo>
                      <a:pt x="39" y="0"/>
                      <a:pt x="43" y="5"/>
                      <a:pt x="46" y="11"/>
                    </a:cubicBezTo>
                    <a:cubicBezTo>
                      <a:pt x="48" y="39"/>
                      <a:pt x="0" y="17"/>
                      <a:pt x="28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Freeform 68">
                <a:extLst>
                  <a:ext uri="{FF2B5EF4-FFF2-40B4-BE49-F238E27FC236}">
                    <a16:creationId xmlns="" xmlns:a16="http://schemas.microsoft.com/office/drawing/2014/main" id="{DAB31707-2BF8-45D1-A32F-9F5C0E30A4E0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84254" y="3245996"/>
                <a:ext cx="115202" cy="124036"/>
              </a:xfrm>
              <a:custGeom>
                <a:avLst/>
                <a:gdLst>
                  <a:gd name="T0" fmla="*/ 16 w 35"/>
                  <a:gd name="T1" fmla="*/ 4 h 41"/>
                  <a:gd name="T2" fmla="*/ 33 w 35"/>
                  <a:gd name="T3" fmla="*/ 15 h 41"/>
                  <a:gd name="T4" fmla="*/ 16 w 35"/>
                  <a:gd name="T5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41">
                    <a:moveTo>
                      <a:pt x="16" y="4"/>
                    </a:moveTo>
                    <a:cubicBezTo>
                      <a:pt x="35" y="5"/>
                      <a:pt x="32" y="0"/>
                      <a:pt x="33" y="15"/>
                    </a:cubicBezTo>
                    <a:cubicBezTo>
                      <a:pt x="34" y="41"/>
                      <a:pt x="0" y="23"/>
                      <a:pt x="16" y="4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Freeform 69">
                <a:extLst>
                  <a:ext uri="{FF2B5EF4-FFF2-40B4-BE49-F238E27FC236}">
                    <a16:creationId xmlns="" xmlns:a16="http://schemas.microsoft.com/office/drawing/2014/main" id="{9C8FA174-E0E4-49F2-A960-0BE48D30193E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63511" y="5654959"/>
                <a:ext cx="144445" cy="111796"/>
              </a:xfrm>
              <a:custGeom>
                <a:avLst/>
                <a:gdLst>
                  <a:gd name="T0" fmla="*/ 29 w 44"/>
                  <a:gd name="T1" fmla="*/ 0 h 37"/>
                  <a:gd name="T2" fmla="*/ 42 w 44"/>
                  <a:gd name="T3" fmla="*/ 21 h 37"/>
                  <a:gd name="T4" fmla="*/ 29 w 44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37">
                    <a:moveTo>
                      <a:pt x="29" y="0"/>
                    </a:moveTo>
                    <a:cubicBezTo>
                      <a:pt x="36" y="2"/>
                      <a:pt x="44" y="12"/>
                      <a:pt x="42" y="21"/>
                    </a:cubicBezTo>
                    <a:cubicBezTo>
                      <a:pt x="25" y="37"/>
                      <a:pt x="0" y="7"/>
                      <a:pt x="29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Freeform 70">
                <a:extLst>
                  <a:ext uri="{FF2B5EF4-FFF2-40B4-BE49-F238E27FC236}">
                    <a16:creationId xmlns="" xmlns:a16="http://schemas.microsoft.com/office/drawing/2014/main" id="{9C475233-7BEF-47BB-8A48-185AF3BE77D0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27724" y="6246703"/>
                <a:ext cx="131153" cy="75890"/>
              </a:xfrm>
              <a:custGeom>
                <a:avLst/>
                <a:gdLst>
                  <a:gd name="T0" fmla="*/ 18 w 40"/>
                  <a:gd name="T1" fmla="*/ 0 h 25"/>
                  <a:gd name="T2" fmla="*/ 7 w 40"/>
                  <a:gd name="T3" fmla="*/ 21 h 25"/>
                  <a:gd name="T4" fmla="*/ 18 w 40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5">
                    <a:moveTo>
                      <a:pt x="18" y="0"/>
                    </a:moveTo>
                    <a:cubicBezTo>
                      <a:pt x="40" y="9"/>
                      <a:pt x="26" y="25"/>
                      <a:pt x="7" y="21"/>
                    </a:cubicBezTo>
                    <a:cubicBezTo>
                      <a:pt x="0" y="11"/>
                      <a:pt x="5" y="0"/>
                      <a:pt x="18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Freeform 71">
                <a:extLst>
                  <a:ext uri="{FF2B5EF4-FFF2-40B4-BE49-F238E27FC236}">
                    <a16:creationId xmlns="" xmlns:a16="http://schemas.microsoft.com/office/drawing/2014/main" id="{015728E8-62B6-4217-B383-43AA084AA6C1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75054" y="5134309"/>
                <a:ext cx="131153" cy="90579"/>
              </a:xfrm>
              <a:custGeom>
                <a:avLst/>
                <a:gdLst>
                  <a:gd name="T0" fmla="*/ 22 w 40"/>
                  <a:gd name="T1" fmla="*/ 0 h 30"/>
                  <a:gd name="T2" fmla="*/ 16 w 40"/>
                  <a:gd name="T3" fmla="*/ 26 h 30"/>
                  <a:gd name="T4" fmla="*/ 22 w 40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30">
                    <a:moveTo>
                      <a:pt x="22" y="0"/>
                    </a:moveTo>
                    <a:cubicBezTo>
                      <a:pt x="39" y="3"/>
                      <a:pt x="40" y="30"/>
                      <a:pt x="16" y="26"/>
                    </a:cubicBezTo>
                    <a:cubicBezTo>
                      <a:pt x="0" y="7"/>
                      <a:pt x="14" y="4"/>
                      <a:pt x="22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Freeform 72">
                <a:extLst>
                  <a:ext uri="{FF2B5EF4-FFF2-40B4-BE49-F238E27FC236}">
                    <a16:creationId xmlns="" xmlns:a16="http://schemas.microsoft.com/office/drawing/2014/main" id="{77D689AF-C161-494D-A4B8-B746B0A7D0C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71791" y="4907450"/>
                <a:ext cx="131153" cy="90579"/>
              </a:xfrm>
              <a:custGeom>
                <a:avLst/>
                <a:gdLst>
                  <a:gd name="T0" fmla="*/ 22 w 40"/>
                  <a:gd name="T1" fmla="*/ 0 h 30"/>
                  <a:gd name="T2" fmla="*/ 17 w 40"/>
                  <a:gd name="T3" fmla="*/ 26 h 30"/>
                  <a:gd name="T4" fmla="*/ 22 w 40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30">
                    <a:moveTo>
                      <a:pt x="22" y="0"/>
                    </a:moveTo>
                    <a:cubicBezTo>
                      <a:pt x="40" y="1"/>
                      <a:pt x="40" y="30"/>
                      <a:pt x="17" y="26"/>
                    </a:cubicBezTo>
                    <a:cubicBezTo>
                      <a:pt x="0" y="7"/>
                      <a:pt x="15" y="5"/>
                      <a:pt x="22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Freeform 73">
                <a:extLst>
                  <a:ext uri="{FF2B5EF4-FFF2-40B4-BE49-F238E27FC236}">
                    <a16:creationId xmlns="" xmlns:a16="http://schemas.microsoft.com/office/drawing/2014/main" id="{9BD9C1D5-8CC9-4FD9-8775-C51FE208DB7D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76664" y="4407815"/>
                <a:ext cx="121406" cy="84051"/>
              </a:xfrm>
              <a:custGeom>
                <a:avLst/>
                <a:gdLst>
                  <a:gd name="T0" fmla="*/ 13 w 37"/>
                  <a:gd name="T1" fmla="*/ 2 h 28"/>
                  <a:gd name="T2" fmla="*/ 29 w 37"/>
                  <a:gd name="T3" fmla="*/ 9 h 28"/>
                  <a:gd name="T4" fmla="*/ 14 w 37"/>
                  <a:gd name="T5" fmla="*/ 28 h 28"/>
                  <a:gd name="T6" fmla="*/ 13 w 37"/>
                  <a:gd name="T7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28">
                    <a:moveTo>
                      <a:pt x="13" y="2"/>
                    </a:moveTo>
                    <a:cubicBezTo>
                      <a:pt x="23" y="0"/>
                      <a:pt x="25" y="4"/>
                      <a:pt x="29" y="9"/>
                    </a:cubicBezTo>
                    <a:cubicBezTo>
                      <a:pt x="37" y="19"/>
                      <a:pt x="25" y="25"/>
                      <a:pt x="14" y="28"/>
                    </a:cubicBezTo>
                    <a:cubicBezTo>
                      <a:pt x="4" y="21"/>
                      <a:pt x="0" y="7"/>
                      <a:pt x="13" y="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Freeform 74">
                <a:extLst>
                  <a:ext uri="{FF2B5EF4-FFF2-40B4-BE49-F238E27FC236}">
                    <a16:creationId xmlns="" xmlns:a16="http://schemas.microsoft.com/office/drawing/2014/main" id="{BE04C179-888B-4E0C-AB31-0DAEEDF7F6B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44616" y="5988099"/>
                <a:ext cx="137356" cy="120771"/>
              </a:xfrm>
              <a:custGeom>
                <a:avLst/>
                <a:gdLst>
                  <a:gd name="T0" fmla="*/ 19 w 42"/>
                  <a:gd name="T1" fmla="*/ 0 h 40"/>
                  <a:gd name="T2" fmla="*/ 4 w 42"/>
                  <a:gd name="T3" fmla="*/ 19 h 40"/>
                  <a:gd name="T4" fmla="*/ 19 w 42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19" y="0"/>
                    </a:moveTo>
                    <a:cubicBezTo>
                      <a:pt x="42" y="10"/>
                      <a:pt x="20" y="40"/>
                      <a:pt x="4" y="19"/>
                    </a:cubicBezTo>
                    <a:cubicBezTo>
                      <a:pt x="0" y="6"/>
                      <a:pt x="8" y="1"/>
                      <a:pt x="19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Freeform 75">
                <a:extLst>
                  <a:ext uri="{FF2B5EF4-FFF2-40B4-BE49-F238E27FC236}">
                    <a16:creationId xmlns="" xmlns:a16="http://schemas.microsoft.com/office/drawing/2014/main" id="{6B7C84F5-868D-4805-9F83-C8A345D3D5A1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39625" y="2442495"/>
                <a:ext cx="128495" cy="78339"/>
              </a:xfrm>
              <a:custGeom>
                <a:avLst/>
                <a:gdLst>
                  <a:gd name="T0" fmla="*/ 23 w 39"/>
                  <a:gd name="T1" fmla="*/ 0 h 26"/>
                  <a:gd name="T2" fmla="*/ 19 w 39"/>
                  <a:gd name="T3" fmla="*/ 26 h 26"/>
                  <a:gd name="T4" fmla="*/ 23 w 3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26">
                    <a:moveTo>
                      <a:pt x="23" y="0"/>
                    </a:moveTo>
                    <a:cubicBezTo>
                      <a:pt x="39" y="3"/>
                      <a:pt x="34" y="25"/>
                      <a:pt x="19" y="26"/>
                    </a:cubicBezTo>
                    <a:cubicBezTo>
                      <a:pt x="0" y="19"/>
                      <a:pt x="7" y="3"/>
                      <a:pt x="2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Freeform 77">
                <a:extLst>
                  <a:ext uri="{FF2B5EF4-FFF2-40B4-BE49-F238E27FC236}">
                    <a16:creationId xmlns="" xmlns:a16="http://schemas.microsoft.com/office/drawing/2014/main" id="{B86694F4-707C-4741-BA22-5E0CDF61FB8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44871" y="3606778"/>
                <a:ext cx="151535" cy="75075"/>
              </a:xfrm>
              <a:custGeom>
                <a:avLst/>
                <a:gdLst>
                  <a:gd name="T0" fmla="*/ 23 w 46"/>
                  <a:gd name="T1" fmla="*/ 0 h 25"/>
                  <a:gd name="T2" fmla="*/ 29 w 46"/>
                  <a:gd name="T3" fmla="*/ 25 h 25"/>
                  <a:gd name="T4" fmla="*/ 23 w 46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25">
                    <a:moveTo>
                      <a:pt x="23" y="0"/>
                    </a:moveTo>
                    <a:cubicBezTo>
                      <a:pt x="33" y="1"/>
                      <a:pt x="46" y="21"/>
                      <a:pt x="29" y="25"/>
                    </a:cubicBezTo>
                    <a:cubicBezTo>
                      <a:pt x="10" y="23"/>
                      <a:pt x="0" y="9"/>
                      <a:pt x="2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Freeform 85">
                <a:extLst>
                  <a:ext uri="{FF2B5EF4-FFF2-40B4-BE49-F238E27FC236}">
                    <a16:creationId xmlns="" xmlns:a16="http://schemas.microsoft.com/office/drawing/2014/main" id="{268A4DA4-E5A8-4031-8FB8-C1359830DC6F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31130" y="6434597"/>
                <a:ext cx="127608" cy="97107"/>
              </a:xfrm>
              <a:custGeom>
                <a:avLst/>
                <a:gdLst>
                  <a:gd name="T0" fmla="*/ 21 w 39"/>
                  <a:gd name="T1" fmla="*/ 0 h 32"/>
                  <a:gd name="T2" fmla="*/ 13 w 39"/>
                  <a:gd name="T3" fmla="*/ 20 h 32"/>
                  <a:gd name="T4" fmla="*/ 21 w 39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32">
                    <a:moveTo>
                      <a:pt x="21" y="0"/>
                    </a:moveTo>
                    <a:cubicBezTo>
                      <a:pt x="39" y="2"/>
                      <a:pt x="32" y="32"/>
                      <a:pt x="13" y="20"/>
                    </a:cubicBezTo>
                    <a:cubicBezTo>
                      <a:pt x="3" y="23"/>
                      <a:pt x="0" y="1"/>
                      <a:pt x="21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Freeform 87">
                <a:extLst>
                  <a:ext uri="{FF2B5EF4-FFF2-40B4-BE49-F238E27FC236}">
                    <a16:creationId xmlns="" xmlns:a16="http://schemas.microsoft.com/office/drawing/2014/main" id="{2CB62FF0-AEEA-45FC-9BD0-2D100F390CFE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218609" y="6657631"/>
                <a:ext cx="134697" cy="90579"/>
              </a:xfrm>
              <a:custGeom>
                <a:avLst/>
                <a:gdLst>
                  <a:gd name="T0" fmla="*/ 27 w 41"/>
                  <a:gd name="T1" fmla="*/ 0 h 30"/>
                  <a:gd name="T2" fmla="*/ 41 w 41"/>
                  <a:gd name="T3" fmla="*/ 19 h 30"/>
                  <a:gd name="T4" fmla="*/ 27 w 41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30">
                    <a:moveTo>
                      <a:pt x="27" y="0"/>
                    </a:moveTo>
                    <a:cubicBezTo>
                      <a:pt x="35" y="0"/>
                      <a:pt x="40" y="11"/>
                      <a:pt x="41" y="19"/>
                    </a:cubicBezTo>
                    <a:cubicBezTo>
                      <a:pt x="21" y="30"/>
                      <a:pt x="0" y="10"/>
                      <a:pt x="27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Freeform 88">
                <a:extLst>
                  <a:ext uri="{FF2B5EF4-FFF2-40B4-BE49-F238E27FC236}">
                    <a16:creationId xmlns="" xmlns:a16="http://schemas.microsoft.com/office/drawing/2014/main" id="{753DCB44-0E85-4770-A989-F1B86F200D6F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319170" y="5704047"/>
                <a:ext cx="6204" cy="6527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Freeform 91">
                <a:extLst>
                  <a:ext uri="{FF2B5EF4-FFF2-40B4-BE49-F238E27FC236}">
                    <a16:creationId xmlns="" xmlns:a16="http://schemas.microsoft.com/office/drawing/2014/main" id="{5DA00070-D353-48A9-AFBD-9305424EB75C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58166" y="2764083"/>
                <a:ext cx="118747" cy="81603"/>
              </a:xfrm>
              <a:custGeom>
                <a:avLst/>
                <a:gdLst>
                  <a:gd name="T0" fmla="*/ 19 w 36"/>
                  <a:gd name="T1" fmla="*/ 1 h 27"/>
                  <a:gd name="T2" fmla="*/ 21 w 36"/>
                  <a:gd name="T3" fmla="*/ 27 h 27"/>
                  <a:gd name="T4" fmla="*/ 19 w 36"/>
                  <a:gd name="T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27">
                    <a:moveTo>
                      <a:pt x="19" y="1"/>
                    </a:moveTo>
                    <a:cubicBezTo>
                      <a:pt x="30" y="1"/>
                      <a:pt x="36" y="24"/>
                      <a:pt x="21" y="27"/>
                    </a:cubicBezTo>
                    <a:cubicBezTo>
                      <a:pt x="1" y="26"/>
                      <a:pt x="0" y="0"/>
                      <a:pt x="19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" name="Freeform 92">
                <a:extLst>
                  <a:ext uri="{FF2B5EF4-FFF2-40B4-BE49-F238E27FC236}">
                    <a16:creationId xmlns="" xmlns:a16="http://schemas.microsoft.com/office/drawing/2014/main" id="{FEF02EE7-A1CD-4F49-9BBC-4F845786BD62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37206" y="2420506"/>
                <a:ext cx="140901" cy="102819"/>
              </a:xfrm>
              <a:custGeom>
                <a:avLst/>
                <a:gdLst>
                  <a:gd name="T0" fmla="*/ 28 w 43"/>
                  <a:gd name="T1" fmla="*/ 0 h 34"/>
                  <a:gd name="T2" fmla="*/ 41 w 43"/>
                  <a:gd name="T3" fmla="*/ 21 h 34"/>
                  <a:gd name="T4" fmla="*/ 28 w 43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34">
                    <a:moveTo>
                      <a:pt x="28" y="0"/>
                    </a:moveTo>
                    <a:cubicBezTo>
                      <a:pt x="35" y="1"/>
                      <a:pt x="43" y="11"/>
                      <a:pt x="41" y="21"/>
                    </a:cubicBezTo>
                    <a:cubicBezTo>
                      <a:pt x="23" y="34"/>
                      <a:pt x="0" y="7"/>
                      <a:pt x="28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" name="Freeform 93">
                <a:extLst>
                  <a:ext uri="{FF2B5EF4-FFF2-40B4-BE49-F238E27FC236}">
                    <a16:creationId xmlns="" xmlns:a16="http://schemas.microsoft.com/office/drawing/2014/main" id="{D94FF856-CBC2-4F9B-8C88-0A61402F949D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46708" y="3285274"/>
                <a:ext cx="127608" cy="79154"/>
              </a:xfrm>
              <a:custGeom>
                <a:avLst/>
                <a:gdLst>
                  <a:gd name="T0" fmla="*/ 23 w 39"/>
                  <a:gd name="T1" fmla="*/ 0 h 26"/>
                  <a:gd name="T2" fmla="*/ 19 w 39"/>
                  <a:gd name="T3" fmla="*/ 26 h 26"/>
                  <a:gd name="T4" fmla="*/ 23 w 3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26">
                    <a:moveTo>
                      <a:pt x="23" y="0"/>
                    </a:moveTo>
                    <a:cubicBezTo>
                      <a:pt x="39" y="4"/>
                      <a:pt x="34" y="25"/>
                      <a:pt x="19" y="26"/>
                    </a:cubicBezTo>
                    <a:cubicBezTo>
                      <a:pt x="0" y="20"/>
                      <a:pt x="7" y="4"/>
                      <a:pt x="2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Freeform 94">
                <a:extLst>
                  <a:ext uri="{FF2B5EF4-FFF2-40B4-BE49-F238E27FC236}">
                    <a16:creationId xmlns="" xmlns:a16="http://schemas.microsoft.com/office/drawing/2014/main" id="{AB7BC1C0-67DD-44B3-AEF8-3046B55C1204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01814" y="5367453"/>
                <a:ext cx="138242" cy="102819"/>
              </a:xfrm>
              <a:custGeom>
                <a:avLst/>
                <a:gdLst>
                  <a:gd name="T0" fmla="*/ 29 w 42"/>
                  <a:gd name="T1" fmla="*/ 1 h 34"/>
                  <a:gd name="T2" fmla="*/ 40 w 42"/>
                  <a:gd name="T3" fmla="*/ 20 h 34"/>
                  <a:gd name="T4" fmla="*/ 29 w 42"/>
                  <a:gd name="T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34">
                    <a:moveTo>
                      <a:pt x="29" y="1"/>
                    </a:moveTo>
                    <a:cubicBezTo>
                      <a:pt x="38" y="0"/>
                      <a:pt x="42" y="12"/>
                      <a:pt x="40" y="20"/>
                    </a:cubicBezTo>
                    <a:cubicBezTo>
                      <a:pt x="22" y="34"/>
                      <a:pt x="0" y="9"/>
                      <a:pt x="29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Freeform 95">
                <a:extLst>
                  <a:ext uri="{FF2B5EF4-FFF2-40B4-BE49-F238E27FC236}">
                    <a16:creationId xmlns="" xmlns:a16="http://schemas.microsoft.com/office/drawing/2014/main" id="{79D1FD88-FD27-4B5E-9EC2-911808A0583C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20165" y="3055861"/>
                <a:ext cx="117860" cy="81603"/>
              </a:xfrm>
              <a:custGeom>
                <a:avLst/>
                <a:gdLst>
                  <a:gd name="T0" fmla="*/ 19 w 36"/>
                  <a:gd name="T1" fmla="*/ 1 h 27"/>
                  <a:gd name="T2" fmla="*/ 21 w 36"/>
                  <a:gd name="T3" fmla="*/ 27 h 27"/>
                  <a:gd name="T4" fmla="*/ 19 w 36"/>
                  <a:gd name="T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27">
                    <a:moveTo>
                      <a:pt x="19" y="1"/>
                    </a:moveTo>
                    <a:cubicBezTo>
                      <a:pt x="31" y="2"/>
                      <a:pt x="36" y="24"/>
                      <a:pt x="21" y="27"/>
                    </a:cubicBezTo>
                    <a:cubicBezTo>
                      <a:pt x="1" y="27"/>
                      <a:pt x="0" y="0"/>
                      <a:pt x="19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" name="Freeform 96">
                <a:extLst>
                  <a:ext uri="{FF2B5EF4-FFF2-40B4-BE49-F238E27FC236}">
                    <a16:creationId xmlns="" xmlns:a16="http://schemas.microsoft.com/office/drawing/2014/main" id="{C7DE49B6-A789-40DB-B057-37DCE5E41CE5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5985551" y="3575426"/>
                <a:ext cx="147104" cy="108531"/>
              </a:xfrm>
              <a:custGeom>
                <a:avLst/>
                <a:gdLst>
                  <a:gd name="T0" fmla="*/ 28 w 45"/>
                  <a:gd name="T1" fmla="*/ 0 h 36"/>
                  <a:gd name="T2" fmla="*/ 41 w 45"/>
                  <a:gd name="T3" fmla="*/ 20 h 36"/>
                  <a:gd name="T4" fmla="*/ 28 w 45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36">
                    <a:moveTo>
                      <a:pt x="28" y="0"/>
                    </a:moveTo>
                    <a:cubicBezTo>
                      <a:pt x="32" y="0"/>
                      <a:pt x="45" y="13"/>
                      <a:pt x="41" y="20"/>
                    </a:cubicBezTo>
                    <a:cubicBezTo>
                      <a:pt x="24" y="36"/>
                      <a:pt x="0" y="7"/>
                      <a:pt x="28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" name="Freeform 97">
                <a:extLst>
                  <a:ext uri="{FF2B5EF4-FFF2-40B4-BE49-F238E27FC236}">
                    <a16:creationId xmlns="" xmlns:a16="http://schemas.microsoft.com/office/drawing/2014/main" id="{5873829D-5204-48B1-8271-B803682D830B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5954863" y="4784277"/>
                <a:ext cx="190526" cy="121588"/>
              </a:xfrm>
              <a:custGeom>
                <a:avLst/>
                <a:gdLst>
                  <a:gd name="T0" fmla="*/ 42 w 58"/>
                  <a:gd name="T1" fmla="*/ 0 h 40"/>
                  <a:gd name="T2" fmla="*/ 53 w 58"/>
                  <a:gd name="T3" fmla="*/ 17 h 40"/>
                  <a:gd name="T4" fmla="*/ 42 w 58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40">
                    <a:moveTo>
                      <a:pt x="42" y="0"/>
                    </a:moveTo>
                    <a:cubicBezTo>
                      <a:pt x="52" y="0"/>
                      <a:pt x="50" y="9"/>
                      <a:pt x="53" y="17"/>
                    </a:cubicBezTo>
                    <a:cubicBezTo>
                      <a:pt x="58" y="40"/>
                      <a:pt x="0" y="6"/>
                      <a:pt x="42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Freeform 98">
                <a:extLst>
                  <a:ext uri="{FF2B5EF4-FFF2-40B4-BE49-F238E27FC236}">
                    <a16:creationId xmlns="" xmlns:a16="http://schemas.microsoft.com/office/drawing/2014/main" id="{26F30F65-64C8-44FB-B6BD-0BBAFA3B7F9B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5997348" y="4265818"/>
                <a:ext cx="147990" cy="79154"/>
              </a:xfrm>
              <a:custGeom>
                <a:avLst/>
                <a:gdLst>
                  <a:gd name="T0" fmla="*/ 23 w 45"/>
                  <a:gd name="T1" fmla="*/ 0 h 26"/>
                  <a:gd name="T2" fmla="*/ 30 w 45"/>
                  <a:gd name="T3" fmla="*/ 26 h 26"/>
                  <a:gd name="T4" fmla="*/ 23 w 45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26">
                    <a:moveTo>
                      <a:pt x="23" y="0"/>
                    </a:moveTo>
                    <a:cubicBezTo>
                      <a:pt x="33" y="2"/>
                      <a:pt x="45" y="21"/>
                      <a:pt x="30" y="26"/>
                    </a:cubicBezTo>
                    <a:cubicBezTo>
                      <a:pt x="10" y="24"/>
                      <a:pt x="0" y="8"/>
                      <a:pt x="23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" name="Freeform 99">
                <a:extLst>
                  <a:ext uri="{FF2B5EF4-FFF2-40B4-BE49-F238E27FC236}">
                    <a16:creationId xmlns="" xmlns:a16="http://schemas.microsoft.com/office/drawing/2014/main" id="{193BEA64-7498-46F1-85CC-A5C96EC982E4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5940243" y="4473676"/>
                <a:ext cx="219770" cy="121588"/>
              </a:xfrm>
              <a:custGeom>
                <a:avLst/>
                <a:gdLst>
                  <a:gd name="T0" fmla="*/ 36 w 67"/>
                  <a:gd name="T1" fmla="*/ 0 h 40"/>
                  <a:gd name="T2" fmla="*/ 44 w 67"/>
                  <a:gd name="T3" fmla="*/ 2 h 40"/>
                  <a:gd name="T4" fmla="*/ 31 w 67"/>
                  <a:gd name="T5" fmla="*/ 2 h 40"/>
                  <a:gd name="T6" fmla="*/ 36 w 67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0">
                    <a:moveTo>
                      <a:pt x="36" y="0"/>
                    </a:moveTo>
                    <a:cubicBezTo>
                      <a:pt x="39" y="3"/>
                      <a:pt x="41" y="0"/>
                      <a:pt x="44" y="2"/>
                    </a:cubicBezTo>
                    <a:cubicBezTo>
                      <a:pt x="67" y="40"/>
                      <a:pt x="0" y="25"/>
                      <a:pt x="31" y="2"/>
                    </a:cubicBezTo>
                    <a:cubicBezTo>
                      <a:pt x="24" y="11"/>
                      <a:pt x="31" y="5"/>
                      <a:pt x="3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Freeform 100">
                <a:extLst>
                  <a:ext uri="{FF2B5EF4-FFF2-40B4-BE49-F238E27FC236}">
                    <a16:creationId xmlns="" xmlns:a16="http://schemas.microsoft.com/office/drawing/2014/main" id="{B0C67838-49E2-4B6A-AC69-3A6B791DA6AD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5999752" y="3894259"/>
                <a:ext cx="128495" cy="93843"/>
              </a:xfrm>
              <a:custGeom>
                <a:avLst/>
                <a:gdLst>
                  <a:gd name="T0" fmla="*/ 28 w 39"/>
                  <a:gd name="T1" fmla="*/ 1 h 31"/>
                  <a:gd name="T2" fmla="*/ 39 w 39"/>
                  <a:gd name="T3" fmla="*/ 21 h 31"/>
                  <a:gd name="T4" fmla="*/ 28 w 39"/>
                  <a:gd name="T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31">
                    <a:moveTo>
                      <a:pt x="28" y="1"/>
                    </a:moveTo>
                    <a:cubicBezTo>
                      <a:pt x="38" y="0"/>
                      <a:pt x="38" y="12"/>
                      <a:pt x="39" y="21"/>
                    </a:cubicBezTo>
                    <a:cubicBezTo>
                      <a:pt x="18" y="31"/>
                      <a:pt x="0" y="12"/>
                      <a:pt x="28" y="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Freeform 101">
                <a:extLst>
                  <a:ext uri="{FF2B5EF4-FFF2-40B4-BE49-F238E27FC236}">
                    <a16:creationId xmlns="" xmlns:a16="http://schemas.microsoft.com/office/drawing/2014/main" id="{49A20809-A2DD-4085-B78C-B4BA41E9792C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5994469" y="5102465"/>
                <a:ext cx="138242" cy="81603"/>
              </a:xfrm>
              <a:custGeom>
                <a:avLst/>
                <a:gdLst>
                  <a:gd name="T0" fmla="*/ 22 w 42"/>
                  <a:gd name="T1" fmla="*/ 0 h 27"/>
                  <a:gd name="T2" fmla="*/ 14 w 42"/>
                  <a:gd name="T3" fmla="*/ 25 h 27"/>
                  <a:gd name="T4" fmla="*/ 22 w 42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27">
                    <a:moveTo>
                      <a:pt x="22" y="0"/>
                    </a:moveTo>
                    <a:cubicBezTo>
                      <a:pt x="42" y="7"/>
                      <a:pt x="28" y="27"/>
                      <a:pt x="14" y="25"/>
                    </a:cubicBezTo>
                    <a:cubicBezTo>
                      <a:pt x="0" y="18"/>
                      <a:pt x="9" y="2"/>
                      <a:pt x="22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Freeform 102">
                <a:extLst>
                  <a:ext uri="{FF2B5EF4-FFF2-40B4-BE49-F238E27FC236}">
                    <a16:creationId xmlns="" xmlns:a16="http://schemas.microsoft.com/office/drawing/2014/main" id="{B775045C-37C7-4493-8D9C-9F99C55F0F68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5990648" y="5662850"/>
                <a:ext cx="121406" cy="99554"/>
              </a:xfrm>
              <a:custGeom>
                <a:avLst/>
                <a:gdLst>
                  <a:gd name="T0" fmla="*/ 21 w 37"/>
                  <a:gd name="T1" fmla="*/ 0 h 33"/>
                  <a:gd name="T2" fmla="*/ 19 w 37"/>
                  <a:gd name="T3" fmla="*/ 23 h 33"/>
                  <a:gd name="T4" fmla="*/ 21 w 37"/>
                  <a:gd name="T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" h="33">
                    <a:moveTo>
                      <a:pt x="21" y="0"/>
                    </a:moveTo>
                    <a:cubicBezTo>
                      <a:pt x="37" y="0"/>
                      <a:pt x="29" y="33"/>
                      <a:pt x="19" y="23"/>
                    </a:cubicBezTo>
                    <a:cubicBezTo>
                      <a:pt x="0" y="30"/>
                      <a:pt x="3" y="0"/>
                      <a:pt x="21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" name="Freeform 103">
                <a:extLst>
                  <a:ext uri="{FF2B5EF4-FFF2-40B4-BE49-F238E27FC236}">
                    <a16:creationId xmlns="" xmlns:a16="http://schemas.microsoft.com/office/drawing/2014/main" id="{A3BE9A7E-1BA8-46F8-B318-E2ECCBFDCF30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5973556" y="5933272"/>
                <a:ext cx="140901" cy="102819"/>
              </a:xfrm>
              <a:custGeom>
                <a:avLst/>
                <a:gdLst>
                  <a:gd name="T0" fmla="*/ 28 w 43"/>
                  <a:gd name="T1" fmla="*/ 0 h 34"/>
                  <a:gd name="T2" fmla="*/ 41 w 43"/>
                  <a:gd name="T3" fmla="*/ 21 h 34"/>
                  <a:gd name="T4" fmla="*/ 28 w 43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34">
                    <a:moveTo>
                      <a:pt x="28" y="0"/>
                    </a:moveTo>
                    <a:cubicBezTo>
                      <a:pt x="35" y="1"/>
                      <a:pt x="43" y="11"/>
                      <a:pt x="41" y="21"/>
                    </a:cubicBezTo>
                    <a:cubicBezTo>
                      <a:pt x="23" y="34"/>
                      <a:pt x="0" y="7"/>
                      <a:pt x="28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Freeform 104">
                <a:extLst>
                  <a:ext uri="{FF2B5EF4-FFF2-40B4-BE49-F238E27FC236}">
                    <a16:creationId xmlns="" xmlns:a16="http://schemas.microsoft.com/office/drawing/2014/main" id="{5F1ADC58-BB04-4DC8-AABD-162D83F27F93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89016" y="2464185"/>
                <a:ext cx="7089" cy="571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1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" name="Freeform 113">
                <a:extLst>
                  <a:ext uri="{FF2B5EF4-FFF2-40B4-BE49-F238E27FC236}">
                    <a16:creationId xmlns="" xmlns:a16="http://schemas.microsoft.com/office/drawing/2014/main" id="{F994FC45-8DC0-49B0-A05A-B2B1878F3E49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40357" y="4852103"/>
                <a:ext cx="9748" cy="8977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1 h 3"/>
                  <a:gd name="T4" fmla="*/ 1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3"/>
                      <a:pt x="0" y="1"/>
                      <a:pt x="1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" name="Freeform 114">
                <a:extLst>
                  <a:ext uri="{FF2B5EF4-FFF2-40B4-BE49-F238E27FC236}">
                    <a16:creationId xmlns="" xmlns:a16="http://schemas.microsoft.com/office/drawing/2014/main" id="{B0DFE4B7-ABE2-4D83-A5BC-2100890C368C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43761" y="3618418"/>
                <a:ext cx="6204" cy="571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" name="Freeform 115">
                <a:extLst>
                  <a:ext uri="{FF2B5EF4-FFF2-40B4-BE49-F238E27FC236}">
                    <a16:creationId xmlns="" xmlns:a16="http://schemas.microsoft.com/office/drawing/2014/main" id="{3875A6F5-143B-4099-A2BA-B42D02981095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38048" y="4281272"/>
                <a:ext cx="6204" cy="571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1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" name="Freeform 117">
                <a:extLst>
                  <a:ext uri="{FF2B5EF4-FFF2-40B4-BE49-F238E27FC236}">
                    <a16:creationId xmlns="" xmlns:a16="http://schemas.microsoft.com/office/drawing/2014/main" id="{D55AA3FB-BBFD-48A5-A816-17F15A8BA181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25365" y="5976951"/>
                <a:ext cx="7089" cy="571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1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" name="Freeform 118">
                <a:extLst>
                  <a:ext uri="{FF2B5EF4-FFF2-40B4-BE49-F238E27FC236}">
                    <a16:creationId xmlns="" xmlns:a16="http://schemas.microsoft.com/office/drawing/2014/main" id="{6069A188-5649-4675-BA50-263D0623140E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5914781" y="6554638"/>
                <a:ext cx="131153" cy="96290"/>
              </a:xfrm>
              <a:custGeom>
                <a:avLst/>
                <a:gdLst>
                  <a:gd name="T0" fmla="*/ 22 w 40"/>
                  <a:gd name="T1" fmla="*/ 0 h 32"/>
                  <a:gd name="T2" fmla="*/ 16 w 40"/>
                  <a:gd name="T3" fmla="*/ 25 h 32"/>
                  <a:gd name="T4" fmla="*/ 22 w 40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32">
                    <a:moveTo>
                      <a:pt x="22" y="0"/>
                    </a:moveTo>
                    <a:cubicBezTo>
                      <a:pt x="40" y="3"/>
                      <a:pt x="40" y="32"/>
                      <a:pt x="16" y="25"/>
                    </a:cubicBezTo>
                    <a:cubicBezTo>
                      <a:pt x="0" y="7"/>
                      <a:pt x="14" y="4"/>
                      <a:pt x="22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" name="Freeform 119">
                <a:extLst>
                  <a:ext uri="{FF2B5EF4-FFF2-40B4-BE49-F238E27FC236}">
                    <a16:creationId xmlns="" xmlns:a16="http://schemas.microsoft.com/office/drawing/2014/main" id="{FC01152A-5489-44EF-B864-EC4DD7B3164A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5901455" y="6286263"/>
                <a:ext cx="127608" cy="150965"/>
              </a:xfrm>
              <a:custGeom>
                <a:avLst/>
                <a:gdLst>
                  <a:gd name="T0" fmla="*/ 13 w 39"/>
                  <a:gd name="T1" fmla="*/ 6 h 50"/>
                  <a:gd name="T2" fmla="*/ 0 w 39"/>
                  <a:gd name="T3" fmla="*/ 23 h 50"/>
                  <a:gd name="T4" fmla="*/ 13 w 39"/>
                  <a:gd name="T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50">
                    <a:moveTo>
                      <a:pt x="13" y="6"/>
                    </a:moveTo>
                    <a:cubicBezTo>
                      <a:pt x="39" y="10"/>
                      <a:pt x="16" y="50"/>
                      <a:pt x="0" y="23"/>
                    </a:cubicBezTo>
                    <a:cubicBezTo>
                      <a:pt x="1" y="0"/>
                      <a:pt x="5" y="14"/>
                      <a:pt x="13" y="6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" name="Freeform 8">
                <a:extLst>
                  <a:ext uri="{FF2B5EF4-FFF2-40B4-BE49-F238E27FC236}">
                    <a16:creationId xmlns="" xmlns:a16="http://schemas.microsoft.com/office/drawing/2014/main" id="{D3CAA289-9C0C-490A-9768-49BBD637B9FE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582287" y="34906"/>
                <a:ext cx="131153" cy="88130"/>
              </a:xfrm>
              <a:custGeom>
                <a:avLst/>
                <a:gdLst>
                  <a:gd name="T0" fmla="*/ 26 w 40"/>
                  <a:gd name="T1" fmla="*/ 0 h 29"/>
                  <a:gd name="T2" fmla="*/ 39 w 40"/>
                  <a:gd name="T3" fmla="*/ 20 h 29"/>
                  <a:gd name="T4" fmla="*/ 26 w 40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9">
                    <a:moveTo>
                      <a:pt x="26" y="0"/>
                    </a:moveTo>
                    <a:cubicBezTo>
                      <a:pt x="34" y="0"/>
                      <a:pt x="40" y="10"/>
                      <a:pt x="39" y="20"/>
                    </a:cubicBezTo>
                    <a:cubicBezTo>
                      <a:pt x="17" y="29"/>
                      <a:pt x="0" y="10"/>
                      <a:pt x="2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" name="Freeform 8">
                <a:extLst>
                  <a:ext uri="{FF2B5EF4-FFF2-40B4-BE49-F238E27FC236}">
                    <a16:creationId xmlns="" xmlns:a16="http://schemas.microsoft.com/office/drawing/2014/main" id="{0ACB33D8-7879-498C-8BC7-4C4F6ECED254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082464" y="97108"/>
                <a:ext cx="131153" cy="88130"/>
              </a:xfrm>
              <a:custGeom>
                <a:avLst/>
                <a:gdLst>
                  <a:gd name="T0" fmla="*/ 26 w 40"/>
                  <a:gd name="T1" fmla="*/ 0 h 29"/>
                  <a:gd name="T2" fmla="*/ 39 w 40"/>
                  <a:gd name="T3" fmla="*/ 20 h 29"/>
                  <a:gd name="T4" fmla="*/ 26 w 40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29">
                    <a:moveTo>
                      <a:pt x="26" y="0"/>
                    </a:moveTo>
                    <a:cubicBezTo>
                      <a:pt x="34" y="0"/>
                      <a:pt x="40" y="10"/>
                      <a:pt x="39" y="20"/>
                    </a:cubicBezTo>
                    <a:cubicBezTo>
                      <a:pt x="17" y="29"/>
                      <a:pt x="0" y="10"/>
                      <a:pt x="2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" name="Freeform 106">
                <a:extLst>
                  <a:ext uri="{FF2B5EF4-FFF2-40B4-BE49-F238E27FC236}">
                    <a16:creationId xmlns="" xmlns:a16="http://schemas.microsoft.com/office/drawing/2014/main" id="{A6BB204E-D937-4C4D-BCB6-DF9F7A406305}"/>
                  </a:ext>
                  <a:ext uri="{C183D7F6-B498-43B3-948B-1728B52AA6E4}">
                    <adec:decorative xmlns=""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=""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6741618" y="6714098"/>
                <a:ext cx="134697" cy="97107"/>
              </a:xfrm>
              <a:custGeom>
                <a:avLst/>
                <a:gdLst>
                  <a:gd name="T0" fmla="*/ 25 w 41"/>
                  <a:gd name="T1" fmla="*/ 0 h 32"/>
                  <a:gd name="T2" fmla="*/ 4 w 41"/>
                  <a:gd name="T3" fmla="*/ 18 h 32"/>
                  <a:gd name="T4" fmla="*/ 25 w 41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32">
                    <a:moveTo>
                      <a:pt x="25" y="0"/>
                    </a:moveTo>
                    <a:cubicBezTo>
                      <a:pt x="41" y="13"/>
                      <a:pt x="15" y="32"/>
                      <a:pt x="4" y="18"/>
                    </a:cubicBezTo>
                    <a:cubicBezTo>
                      <a:pt x="0" y="5"/>
                      <a:pt x="15" y="0"/>
                      <a:pt x="25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4" name="Freeform 8">
              <a:extLst>
                <a:ext uri="{FF2B5EF4-FFF2-40B4-BE49-F238E27FC236}">
                  <a16:creationId xmlns="" xmlns:a16="http://schemas.microsoft.com/office/drawing/2014/main" id="{EF447936-9AA6-4873-BD6B-3A7DBBCF4E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83502" y="7475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43">
              <a:extLst>
                <a:ext uri="{FF2B5EF4-FFF2-40B4-BE49-F238E27FC236}">
                  <a16:creationId xmlns="" xmlns:a16="http://schemas.microsoft.com/office/drawing/2014/main" id="{CC3E0D11-92C6-4141-B7C5-5B8BA0E40E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29875" y="6000711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51">
              <a:extLst>
                <a:ext uri="{FF2B5EF4-FFF2-40B4-BE49-F238E27FC236}">
                  <a16:creationId xmlns="" xmlns:a16="http://schemas.microsoft.com/office/drawing/2014/main" id="{CA82DB1A-E0D4-4D6D-A64A-868014C794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40382" y="5775849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52">
              <a:extLst>
                <a:ext uri="{FF2B5EF4-FFF2-40B4-BE49-F238E27FC236}">
                  <a16:creationId xmlns="" xmlns:a16="http://schemas.microsoft.com/office/drawing/2014/main" id="{79E9E5C1-D60A-4EA8-9C04-15595A7BB40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38609" y="6434505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53">
              <a:extLst>
                <a:ext uri="{FF2B5EF4-FFF2-40B4-BE49-F238E27FC236}">
                  <a16:creationId xmlns="" xmlns:a16="http://schemas.microsoft.com/office/drawing/2014/main" id="{BAD910CD-D57C-45DA-8A9B-5E3CD57EA6C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39890" y="5548501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54">
              <a:extLst>
                <a:ext uri="{FF2B5EF4-FFF2-40B4-BE49-F238E27FC236}">
                  <a16:creationId xmlns="" xmlns:a16="http://schemas.microsoft.com/office/drawing/2014/main" id="{5402826A-583C-4667-AEF8-DAA4269281F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58217" y="6215713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55">
              <a:extLst>
                <a:ext uri="{FF2B5EF4-FFF2-40B4-BE49-F238E27FC236}">
                  <a16:creationId xmlns="" xmlns:a16="http://schemas.microsoft.com/office/drawing/2014/main" id="{4E02EBB7-1EC6-4320-B9C9-64E237CB9CC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36485" y="5348692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56">
              <a:extLst>
                <a:ext uri="{FF2B5EF4-FFF2-40B4-BE49-F238E27FC236}">
                  <a16:creationId xmlns="" xmlns:a16="http://schemas.microsoft.com/office/drawing/2014/main" id="{C62D78D2-A229-4811-9BFA-43C28BC02AB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39447" y="4515392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57">
              <a:extLst>
                <a:ext uri="{FF2B5EF4-FFF2-40B4-BE49-F238E27FC236}">
                  <a16:creationId xmlns="" xmlns:a16="http://schemas.microsoft.com/office/drawing/2014/main" id="{50D562C1-4FFF-4863-9D92-339D7D86747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40588" y="5114466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59">
              <a:extLst>
                <a:ext uri="{FF2B5EF4-FFF2-40B4-BE49-F238E27FC236}">
                  <a16:creationId xmlns="" xmlns:a16="http://schemas.microsoft.com/office/drawing/2014/main" id="{49EA74AB-1F40-426C-9606-B571634E096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67517" y="6658744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60">
              <a:extLst>
                <a:ext uri="{FF2B5EF4-FFF2-40B4-BE49-F238E27FC236}">
                  <a16:creationId xmlns="" xmlns:a16="http://schemas.microsoft.com/office/drawing/2014/main" id="{24E43341-2786-439A-990F-D4DA152990F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50066" y="48125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61">
              <a:extLst>
                <a:ext uri="{FF2B5EF4-FFF2-40B4-BE49-F238E27FC236}">
                  <a16:creationId xmlns="" xmlns:a16="http://schemas.microsoft.com/office/drawing/2014/main" id="{C301CB0C-1558-41B4-B70E-2CC306AB5AA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57683" y="492022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78">
              <a:extLst>
                <a:ext uri="{FF2B5EF4-FFF2-40B4-BE49-F238E27FC236}">
                  <a16:creationId xmlns="" xmlns:a16="http://schemas.microsoft.com/office/drawing/2014/main" id="{9EFD2F56-A311-4A9C-98DB-DD899F8451E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173283" y="6085341"/>
              <a:ext cx="147990" cy="75075"/>
            </a:xfrm>
            <a:custGeom>
              <a:avLst/>
              <a:gdLst>
                <a:gd name="T0" fmla="*/ 22 w 45"/>
                <a:gd name="T1" fmla="*/ 0 h 25"/>
                <a:gd name="T2" fmla="*/ 28 w 45"/>
                <a:gd name="T3" fmla="*/ 25 h 25"/>
                <a:gd name="T4" fmla="*/ 22 w 4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5">
                  <a:moveTo>
                    <a:pt x="22" y="0"/>
                  </a:moveTo>
                  <a:cubicBezTo>
                    <a:pt x="32" y="1"/>
                    <a:pt x="45" y="21"/>
                    <a:pt x="28" y="25"/>
                  </a:cubicBezTo>
                  <a:cubicBezTo>
                    <a:pt x="9" y="23"/>
                    <a:pt x="0" y="9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79">
              <a:extLst>
                <a:ext uri="{FF2B5EF4-FFF2-40B4-BE49-F238E27FC236}">
                  <a16:creationId xmlns="" xmlns:a16="http://schemas.microsoft.com/office/drawing/2014/main" id="{EB1A7473-AA51-43BA-A524-59689C5D460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184838" y="5860009"/>
              <a:ext cx="124063" cy="69362"/>
            </a:xfrm>
            <a:custGeom>
              <a:avLst/>
              <a:gdLst>
                <a:gd name="T0" fmla="*/ 20 w 38"/>
                <a:gd name="T1" fmla="*/ 0 h 23"/>
                <a:gd name="T2" fmla="*/ 20 w 38"/>
                <a:gd name="T3" fmla="*/ 22 h 23"/>
                <a:gd name="T4" fmla="*/ 20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0" y="0"/>
                  </a:moveTo>
                  <a:cubicBezTo>
                    <a:pt x="37" y="3"/>
                    <a:pt x="38" y="23"/>
                    <a:pt x="20" y="22"/>
                  </a:cubicBezTo>
                  <a:cubicBezTo>
                    <a:pt x="8" y="18"/>
                    <a:pt x="0" y="5"/>
                    <a:pt x="2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80">
              <a:extLst>
                <a:ext uri="{FF2B5EF4-FFF2-40B4-BE49-F238E27FC236}">
                  <a16:creationId xmlns="" xmlns:a16="http://schemas.microsoft.com/office/drawing/2014/main" id="{515EE26E-DD80-4E28-A9E4-E3C1C959308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189291" y="5625478"/>
              <a:ext cx="124951" cy="66098"/>
            </a:xfrm>
            <a:custGeom>
              <a:avLst/>
              <a:gdLst>
                <a:gd name="T0" fmla="*/ 21 w 38"/>
                <a:gd name="T1" fmla="*/ 0 h 22"/>
                <a:gd name="T2" fmla="*/ 21 w 38"/>
                <a:gd name="T3" fmla="*/ 22 h 22"/>
                <a:gd name="T4" fmla="*/ 21 w 38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2">
                  <a:moveTo>
                    <a:pt x="21" y="0"/>
                  </a:moveTo>
                  <a:cubicBezTo>
                    <a:pt x="37" y="2"/>
                    <a:pt x="38" y="20"/>
                    <a:pt x="21" y="22"/>
                  </a:cubicBezTo>
                  <a:cubicBezTo>
                    <a:pt x="9" y="16"/>
                    <a:pt x="0" y="6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81">
              <a:extLst>
                <a:ext uri="{FF2B5EF4-FFF2-40B4-BE49-F238E27FC236}">
                  <a16:creationId xmlns="" xmlns:a16="http://schemas.microsoft.com/office/drawing/2014/main" id="{6CA0BB20-E66B-4B1E-A334-03D3C792263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190291" y="4587943"/>
              <a:ext cx="140901" cy="90579"/>
            </a:xfrm>
            <a:custGeom>
              <a:avLst/>
              <a:gdLst>
                <a:gd name="T0" fmla="*/ 27 w 43"/>
                <a:gd name="T1" fmla="*/ 3 h 30"/>
                <a:gd name="T2" fmla="*/ 40 w 43"/>
                <a:gd name="T3" fmla="*/ 22 h 30"/>
                <a:gd name="T4" fmla="*/ 27 w 43"/>
                <a:gd name="T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0">
                  <a:moveTo>
                    <a:pt x="27" y="3"/>
                  </a:moveTo>
                  <a:cubicBezTo>
                    <a:pt x="35" y="0"/>
                    <a:pt x="43" y="16"/>
                    <a:pt x="40" y="22"/>
                  </a:cubicBezTo>
                  <a:cubicBezTo>
                    <a:pt x="21" y="30"/>
                    <a:pt x="0" y="15"/>
                    <a:pt x="27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82">
              <a:extLst>
                <a:ext uri="{FF2B5EF4-FFF2-40B4-BE49-F238E27FC236}">
                  <a16:creationId xmlns="" xmlns:a16="http://schemas.microsoft.com/office/drawing/2014/main" id="{927E0985-C47E-44F1-874C-8067B5FEEF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194861" y="4831613"/>
              <a:ext cx="128495" cy="69362"/>
            </a:xfrm>
            <a:custGeom>
              <a:avLst/>
              <a:gdLst>
                <a:gd name="T0" fmla="*/ 16 w 39"/>
                <a:gd name="T1" fmla="*/ 0 h 23"/>
                <a:gd name="T2" fmla="*/ 10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83">
              <a:extLst>
                <a:ext uri="{FF2B5EF4-FFF2-40B4-BE49-F238E27FC236}">
                  <a16:creationId xmlns="" xmlns:a16="http://schemas.microsoft.com/office/drawing/2014/main" id="{F9046F3A-DBB1-4C4D-8D5B-82B836FE4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19646" y="5058270"/>
              <a:ext cx="131153" cy="157493"/>
            </a:xfrm>
            <a:custGeom>
              <a:avLst/>
              <a:gdLst>
                <a:gd name="T0" fmla="*/ 13 w 40"/>
                <a:gd name="T1" fmla="*/ 7 h 52"/>
                <a:gd name="T2" fmla="*/ 0 w 40"/>
                <a:gd name="T3" fmla="*/ 24 h 52"/>
                <a:gd name="T4" fmla="*/ 13 w 40"/>
                <a:gd name="T5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2">
                  <a:moveTo>
                    <a:pt x="13" y="7"/>
                  </a:moveTo>
                  <a:cubicBezTo>
                    <a:pt x="40" y="12"/>
                    <a:pt x="18" y="52"/>
                    <a:pt x="0" y="24"/>
                  </a:cubicBezTo>
                  <a:cubicBezTo>
                    <a:pt x="2" y="0"/>
                    <a:pt x="6" y="17"/>
                    <a:pt x="13" y="7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84">
              <a:extLst>
                <a:ext uri="{FF2B5EF4-FFF2-40B4-BE49-F238E27FC236}">
                  <a16:creationId xmlns="" xmlns:a16="http://schemas.microsoft.com/office/drawing/2014/main" id="{FE7EE438-DD14-4738-A241-20B943B35A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08630" y="6276872"/>
              <a:ext cx="131153" cy="88130"/>
            </a:xfrm>
            <a:custGeom>
              <a:avLst/>
              <a:gdLst>
                <a:gd name="T0" fmla="*/ 18 w 40"/>
                <a:gd name="T1" fmla="*/ 1 h 29"/>
                <a:gd name="T2" fmla="*/ 6 w 40"/>
                <a:gd name="T3" fmla="*/ 20 h 29"/>
                <a:gd name="T4" fmla="*/ 18 w 40"/>
                <a:gd name="T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18" y="1"/>
                  </a:moveTo>
                  <a:cubicBezTo>
                    <a:pt x="40" y="6"/>
                    <a:pt x="25" y="29"/>
                    <a:pt x="6" y="20"/>
                  </a:cubicBezTo>
                  <a:cubicBezTo>
                    <a:pt x="0" y="10"/>
                    <a:pt x="5" y="0"/>
                    <a:pt x="18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86">
              <a:extLst>
                <a:ext uri="{FF2B5EF4-FFF2-40B4-BE49-F238E27FC236}">
                  <a16:creationId xmlns="" xmlns:a16="http://schemas.microsoft.com/office/drawing/2014/main" id="{CCD6D4A0-93F3-450E-855C-A0EABF8208A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22208" y="6707185"/>
              <a:ext cx="131153" cy="112612"/>
            </a:xfrm>
            <a:custGeom>
              <a:avLst/>
              <a:gdLst>
                <a:gd name="T0" fmla="*/ 22 w 40"/>
                <a:gd name="T1" fmla="*/ 1 h 37"/>
                <a:gd name="T2" fmla="*/ 15 w 40"/>
                <a:gd name="T3" fmla="*/ 23 h 37"/>
                <a:gd name="T4" fmla="*/ 22 w 40"/>
                <a:gd name="T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7">
                  <a:moveTo>
                    <a:pt x="22" y="1"/>
                  </a:moveTo>
                  <a:cubicBezTo>
                    <a:pt x="40" y="3"/>
                    <a:pt x="33" y="37"/>
                    <a:pt x="15" y="23"/>
                  </a:cubicBezTo>
                  <a:cubicBezTo>
                    <a:pt x="0" y="20"/>
                    <a:pt x="7" y="0"/>
                    <a:pt x="22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89">
              <a:extLst>
                <a:ext uri="{FF2B5EF4-FFF2-40B4-BE49-F238E27FC236}">
                  <a16:creationId xmlns="" xmlns:a16="http://schemas.microsoft.com/office/drawing/2014/main" id="{FFC49BA2-2C2F-4532-8C33-1DB7C24A9DE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40314" y="5335087"/>
              <a:ext cx="134697" cy="93027"/>
            </a:xfrm>
            <a:custGeom>
              <a:avLst/>
              <a:gdLst>
                <a:gd name="T0" fmla="*/ 23 w 41"/>
                <a:gd name="T1" fmla="*/ 0 h 31"/>
                <a:gd name="T2" fmla="*/ 16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3"/>
                    <a:pt x="41" y="31"/>
                    <a:pt x="16" y="25"/>
                  </a:cubicBezTo>
                  <a:cubicBezTo>
                    <a:pt x="0" y="7"/>
                    <a:pt x="14" y="4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90">
              <a:extLst>
                <a:ext uri="{FF2B5EF4-FFF2-40B4-BE49-F238E27FC236}">
                  <a16:creationId xmlns="" xmlns:a16="http://schemas.microsoft.com/office/drawing/2014/main" id="{B9C3E3E0-3543-4DB4-9553-C483590B4F0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94500" y="4796228"/>
              <a:ext cx="2659" cy="897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2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1" y="0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105">
              <a:extLst>
                <a:ext uri="{FF2B5EF4-FFF2-40B4-BE49-F238E27FC236}">
                  <a16:creationId xmlns="" xmlns:a16="http://schemas.microsoft.com/office/drawing/2014/main" id="{D1611641-4970-4C93-B005-82D774C7A41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42851" y="4806487"/>
              <a:ext cx="140901" cy="93027"/>
            </a:xfrm>
            <a:custGeom>
              <a:avLst/>
              <a:gdLst>
                <a:gd name="T0" fmla="*/ 26 w 43"/>
                <a:gd name="T1" fmla="*/ 3 h 31"/>
                <a:gd name="T2" fmla="*/ 39 w 43"/>
                <a:gd name="T3" fmla="*/ 23 h 31"/>
                <a:gd name="T4" fmla="*/ 26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6" y="3"/>
                  </a:moveTo>
                  <a:cubicBezTo>
                    <a:pt x="34" y="0"/>
                    <a:pt x="43" y="17"/>
                    <a:pt x="39" y="23"/>
                  </a:cubicBezTo>
                  <a:cubicBezTo>
                    <a:pt x="20" y="31"/>
                    <a:pt x="0" y="15"/>
                    <a:pt x="26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106">
              <a:extLst>
                <a:ext uri="{FF2B5EF4-FFF2-40B4-BE49-F238E27FC236}">
                  <a16:creationId xmlns="" xmlns:a16="http://schemas.microsoft.com/office/drawing/2014/main" id="{40083E90-33FD-4861-8B17-340056901B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59418" y="6195286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107">
              <a:extLst>
                <a:ext uri="{FF2B5EF4-FFF2-40B4-BE49-F238E27FC236}">
                  <a16:creationId xmlns="" xmlns:a16="http://schemas.microsoft.com/office/drawing/2014/main" id="{94952852-5E0A-47E7-B0C6-F92962CC253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54157" y="4530841"/>
              <a:ext cx="154193" cy="81603"/>
            </a:xfrm>
            <a:custGeom>
              <a:avLst/>
              <a:gdLst>
                <a:gd name="T0" fmla="*/ 31 w 47"/>
                <a:gd name="T1" fmla="*/ 0 h 27"/>
                <a:gd name="T2" fmla="*/ 17 w 47"/>
                <a:gd name="T3" fmla="*/ 23 h 27"/>
                <a:gd name="T4" fmla="*/ 31 w 47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27">
                  <a:moveTo>
                    <a:pt x="31" y="0"/>
                  </a:moveTo>
                  <a:cubicBezTo>
                    <a:pt x="47" y="10"/>
                    <a:pt x="32" y="27"/>
                    <a:pt x="17" y="23"/>
                  </a:cubicBezTo>
                  <a:cubicBezTo>
                    <a:pt x="0" y="14"/>
                    <a:pt x="18" y="0"/>
                    <a:pt x="3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108">
              <a:extLst>
                <a:ext uri="{FF2B5EF4-FFF2-40B4-BE49-F238E27FC236}">
                  <a16:creationId xmlns="" xmlns:a16="http://schemas.microsoft.com/office/drawing/2014/main" id="{3EA0ADD2-2C5C-4EBB-AC72-FE268D4C6AD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75038" y="5591969"/>
              <a:ext cx="121406" cy="90579"/>
            </a:xfrm>
            <a:custGeom>
              <a:avLst/>
              <a:gdLst>
                <a:gd name="T0" fmla="*/ 26 w 37"/>
                <a:gd name="T1" fmla="*/ 1 h 30"/>
                <a:gd name="T2" fmla="*/ 35 w 37"/>
                <a:gd name="T3" fmla="*/ 21 h 30"/>
                <a:gd name="T4" fmla="*/ 26 w 37"/>
                <a:gd name="T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30">
                  <a:moveTo>
                    <a:pt x="26" y="1"/>
                  </a:moveTo>
                  <a:cubicBezTo>
                    <a:pt x="35" y="0"/>
                    <a:pt x="37" y="13"/>
                    <a:pt x="35" y="21"/>
                  </a:cubicBezTo>
                  <a:cubicBezTo>
                    <a:pt x="14" y="30"/>
                    <a:pt x="0" y="8"/>
                    <a:pt x="2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109">
              <a:extLst>
                <a:ext uri="{FF2B5EF4-FFF2-40B4-BE49-F238E27FC236}">
                  <a16:creationId xmlns="" xmlns:a16="http://schemas.microsoft.com/office/drawing/2014/main" id="{CCF7EDDF-9DA6-4F4F-A8D9-6F9D608F979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59054" y="5096357"/>
              <a:ext cx="154193" cy="84866"/>
            </a:xfrm>
            <a:custGeom>
              <a:avLst/>
              <a:gdLst>
                <a:gd name="T0" fmla="*/ 26 w 47"/>
                <a:gd name="T1" fmla="*/ 0 h 28"/>
                <a:gd name="T2" fmla="*/ 10 w 47"/>
                <a:gd name="T3" fmla="*/ 26 h 28"/>
                <a:gd name="T4" fmla="*/ 26 w 47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28">
                  <a:moveTo>
                    <a:pt x="26" y="0"/>
                  </a:moveTo>
                  <a:cubicBezTo>
                    <a:pt x="47" y="13"/>
                    <a:pt x="28" y="28"/>
                    <a:pt x="10" y="26"/>
                  </a:cubicBezTo>
                  <a:cubicBezTo>
                    <a:pt x="0" y="13"/>
                    <a:pt x="15" y="4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110">
              <a:extLst>
                <a:ext uri="{FF2B5EF4-FFF2-40B4-BE49-F238E27FC236}">
                  <a16:creationId xmlns="" xmlns:a16="http://schemas.microsoft.com/office/drawing/2014/main" id="{B4ACE8BD-5655-44BC-9DD6-5791448B2B8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88783" y="6425985"/>
              <a:ext cx="127608" cy="114243"/>
            </a:xfrm>
            <a:custGeom>
              <a:avLst/>
              <a:gdLst>
                <a:gd name="T0" fmla="*/ 21 w 39"/>
                <a:gd name="T1" fmla="*/ 1 h 38"/>
                <a:gd name="T2" fmla="*/ 39 w 39"/>
                <a:gd name="T3" fmla="*/ 18 h 38"/>
                <a:gd name="T4" fmla="*/ 21 w 39"/>
                <a:gd name="T5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8">
                  <a:moveTo>
                    <a:pt x="21" y="1"/>
                  </a:moveTo>
                  <a:cubicBezTo>
                    <a:pt x="35" y="0"/>
                    <a:pt x="38" y="8"/>
                    <a:pt x="39" y="18"/>
                  </a:cubicBezTo>
                  <a:cubicBezTo>
                    <a:pt x="25" y="38"/>
                    <a:pt x="0" y="13"/>
                    <a:pt x="2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111">
              <a:extLst>
                <a:ext uri="{FF2B5EF4-FFF2-40B4-BE49-F238E27FC236}">
                  <a16:creationId xmlns="" xmlns:a16="http://schemas.microsoft.com/office/drawing/2014/main" id="{6C8B78B0-ADF5-4E39-8488-83382AF0DAC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84039" y="5365413"/>
              <a:ext cx="131153" cy="87315"/>
            </a:xfrm>
            <a:custGeom>
              <a:avLst/>
              <a:gdLst>
                <a:gd name="T0" fmla="*/ 24 w 40"/>
                <a:gd name="T1" fmla="*/ 0 h 29"/>
                <a:gd name="T2" fmla="*/ 20 w 40"/>
                <a:gd name="T3" fmla="*/ 25 h 29"/>
                <a:gd name="T4" fmla="*/ 24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4" y="0"/>
                  </a:moveTo>
                  <a:cubicBezTo>
                    <a:pt x="40" y="1"/>
                    <a:pt x="35" y="29"/>
                    <a:pt x="20" y="25"/>
                  </a:cubicBezTo>
                  <a:cubicBezTo>
                    <a:pt x="0" y="19"/>
                    <a:pt x="5" y="2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112">
              <a:extLst>
                <a:ext uri="{FF2B5EF4-FFF2-40B4-BE49-F238E27FC236}">
                  <a16:creationId xmlns="" xmlns:a16="http://schemas.microsoft.com/office/drawing/2014/main" id="{07597995-748E-4B55-A4B9-DF71D499FF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87829" y="5889779"/>
              <a:ext cx="117860" cy="81603"/>
            </a:xfrm>
            <a:custGeom>
              <a:avLst/>
              <a:gdLst>
                <a:gd name="T0" fmla="*/ 19 w 36"/>
                <a:gd name="T1" fmla="*/ 1 h 27"/>
                <a:gd name="T2" fmla="*/ 21 w 36"/>
                <a:gd name="T3" fmla="*/ 27 h 27"/>
                <a:gd name="T4" fmla="*/ 19 w 36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9" y="1"/>
                  </a:moveTo>
                  <a:cubicBezTo>
                    <a:pt x="31" y="1"/>
                    <a:pt x="36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32">
              <a:extLst>
                <a:ext uri="{FF2B5EF4-FFF2-40B4-BE49-F238E27FC236}">
                  <a16:creationId xmlns="" xmlns:a16="http://schemas.microsoft.com/office/drawing/2014/main" id="{28639BDB-3882-43F7-93C4-66E9F7E41D8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74021" y="3479196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33">
              <a:extLst>
                <a:ext uri="{FF2B5EF4-FFF2-40B4-BE49-F238E27FC236}">
                  <a16:creationId xmlns="" xmlns:a16="http://schemas.microsoft.com/office/drawing/2014/main" id="{8A0AF7DA-1B05-49CD-8367-3C63151C381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37018" y="2418893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34">
              <a:extLst>
                <a:ext uri="{FF2B5EF4-FFF2-40B4-BE49-F238E27FC236}">
                  <a16:creationId xmlns="" xmlns:a16="http://schemas.microsoft.com/office/drawing/2014/main" id="{9F93108D-4661-454E-8F6E-63F910B1862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49926" y="1412594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35">
              <a:extLst>
                <a:ext uri="{FF2B5EF4-FFF2-40B4-BE49-F238E27FC236}">
                  <a16:creationId xmlns="" xmlns:a16="http://schemas.microsoft.com/office/drawing/2014/main" id="{87E22E6B-5EC7-473E-9BDF-DDAA9A64748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43732" y="1866166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36">
              <a:extLst>
                <a:ext uri="{FF2B5EF4-FFF2-40B4-BE49-F238E27FC236}">
                  <a16:creationId xmlns="" xmlns:a16="http://schemas.microsoft.com/office/drawing/2014/main" id="{CADF4DD2-27C7-454B-9F32-B2707E0FCC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72389" y="731937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37">
              <a:extLst>
                <a:ext uri="{FF2B5EF4-FFF2-40B4-BE49-F238E27FC236}">
                  <a16:creationId xmlns="" xmlns:a16="http://schemas.microsoft.com/office/drawing/2014/main" id="{718D23B6-4347-4B9E-B3EF-A0A9A13EF3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89866" y="3699631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38">
              <a:extLst>
                <a:ext uri="{FF2B5EF4-FFF2-40B4-BE49-F238E27FC236}">
                  <a16:creationId xmlns="" xmlns:a16="http://schemas.microsoft.com/office/drawing/2014/main" id="{D1448697-37CA-47CF-8C3D-F2DF2383A78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69791" y="1911761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39">
              <a:extLst>
                <a:ext uri="{FF2B5EF4-FFF2-40B4-BE49-F238E27FC236}">
                  <a16:creationId xmlns="" xmlns:a16="http://schemas.microsoft.com/office/drawing/2014/main" id="{F5D8564C-C91F-4081-B3D0-99AC95260AB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74138" y="1658399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40">
              <a:extLst>
                <a:ext uri="{FF2B5EF4-FFF2-40B4-BE49-F238E27FC236}">
                  <a16:creationId xmlns="" xmlns:a16="http://schemas.microsoft.com/office/drawing/2014/main" id="{E0DFDBCB-F6B7-4C88-8692-AA6C4631EEC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75630" y="420169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41">
              <a:extLst>
                <a:ext uri="{FF2B5EF4-FFF2-40B4-BE49-F238E27FC236}">
                  <a16:creationId xmlns="" xmlns:a16="http://schemas.microsoft.com/office/drawing/2014/main" id="{03DC3BAD-FDE4-4699-A9B7-0EAF537E3B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72389" y="524409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42">
              <a:extLst>
                <a:ext uri="{FF2B5EF4-FFF2-40B4-BE49-F238E27FC236}">
                  <a16:creationId xmlns="" xmlns:a16="http://schemas.microsoft.com/office/drawing/2014/main" id="{74D2A2BB-B355-444B-A825-BC3124E74D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07663" y="63461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44">
              <a:extLst>
                <a:ext uri="{FF2B5EF4-FFF2-40B4-BE49-F238E27FC236}">
                  <a16:creationId xmlns="" xmlns:a16="http://schemas.microsoft.com/office/drawing/2014/main" id="{6BA13D45-647D-469B-A330-6A1E7C30CD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93723" y="2715738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45">
              <a:extLst>
                <a:ext uri="{FF2B5EF4-FFF2-40B4-BE49-F238E27FC236}">
                  <a16:creationId xmlns="" xmlns:a16="http://schemas.microsoft.com/office/drawing/2014/main" id="{582FD052-32A0-4DE5-8E13-61623B628E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002582" y="1040316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46">
              <a:extLst>
                <a:ext uri="{FF2B5EF4-FFF2-40B4-BE49-F238E27FC236}">
                  <a16:creationId xmlns="" xmlns:a16="http://schemas.microsoft.com/office/drawing/2014/main" id="{B568485A-4DD9-45DC-A69C-52B08C6E99F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76562" y="3969079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47">
              <a:extLst>
                <a:ext uri="{FF2B5EF4-FFF2-40B4-BE49-F238E27FC236}">
                  <a16:creationId xmlns="" xmlns:a16="http://schemas.microsoft.com/office/drawing/2014/main" id="{F0289B14-9A38-4873-B5E4-B2AF9B9F48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9991833" y="2953392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48">
              <a:extLst>
                <a:ext uri="{FF2B5EF4-FFF2-40B4-BE49-F238E27FC236}">
                  <a16:creationId xmlns="" xmlns:a16="http://schemas.microsoft.com/office/drawing/2014/main" id="{4DFB9DAA-1189-41D2-B2DA-A0C618361A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010754" y="318604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49">
              <a:extLst>
                <a:ext uri="{FF2B5EF4-FFF2-40B4-BE49-F238E27FC236}">
                  <a16:creationId xmlns="" xmlns:a16="http://schemas.microsoft.com/office/drawing/2014/main" id="{CA0ECA5A-2C52-4A35-9066-80A01F7E084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018344" y="291930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62">
              <a:extLst>
                <a:ext uri="{FF2B5EF4-FFF2-40B4-BE49-F238E27FC236}">
                  <a16:creationId xmlns="" xmlns:a16="http://schemas.microsoft.com/office/drawing/2014/main" id="{3969E6EE-0CB6-4C99-A3B8-422FBD6D3AB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03486" y="3855812"/>
              <a:ext cx="150648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4"/>
                    <a:pt x="0" y="9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63">
              <a:extLst>
                <a:ext uri="{FF2B5EF4-FFF2-40B4-BE49-F238E27FC236}">
                  <a16:creationId xmlns="" xmlns:a16="http://schemas.microsoft.com/office/drawing/2014/main" id="{A2C89BE4-E8EA-4862-A49F-74E984B4198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21370" y="2668238"/>
              <a:ext cx="121406" cy="124036"/>
            </a:xfrm>
            <a:custGeom>
              <a:avLst/>
              <a:gdLst>
                <a:gd name="T0" fmla="*/ 24 w 37"/>
                <a:gd name="T1" fmla="*/ 4 h 41"/>
                <a:gd name="T2" fmla="*/ 29 w 37"/>
                <a:gd name="T3" fmla="*/ 26 h 41"/>
                <a:gd name="T4" fmla="*/ 24 w 37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24" y="4"/>
                  </a:moveTo>
                  <a:cubicBezTo>
                    <a:pt x="37" y="1"/>
                    <a:pt x="28" y="18"/>
                    <a:pt x="29" y="26"/>
                  </a:cubicBezTo>
                  <a:cubicBezTo>
                    <a:pt x="8" y="41"/>
                    <a:pt x="0" y="0"/>
                    <a:pt x="24" y="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64">
              <a:extLst>
                <a:ext uri="{FF2B5EF4-FFF2-40B4-BE49-F238E27FC236}">
                  <a16:creationId xmlns="" xmlns:a16="http://schemas.microsoft.com/office/drawing/2014/main" id="{78DD5330-374E-43EA-B7D6-10BA1F27623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37469" y="4098824"/>
              <a:ext cx="137356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65">
              <a:extLst>
                <a:ext uri="{FF2B5EF4-FFF2-40B4-BE49-F238E27FC236}">
                  <a16:creationId xmlns="" xmlns:a16="http://schemas.microsoft.com/office/drawing/2014/main" id="{EBC8CDE9-3229-43F8-A3C1-47A48F36BB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52788" y="2976026"/>
              <a:ext cx="121406" cy="79154"/>
            </a:xfrm>
            <a:custGeom>
              <a:avLst/>
              <a:gdLst>
                <a:gd name="T0" fmla="*/ 19 w 37"/>
                <a:gd name="T1" fmla="*/ 0 h 26"/>
                <a:gd name="T2" fmla="*/ 22 w 37"/>
                <a:gd name="T3" fmla="*/ 26 h 26"/>
                <a:gd name="T4" fmla="*/ 19 w 3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6">
                  <a:moveTo>
                    <a:pt x="19" y="0"/>
                  </a:moveTo>
                  <a:cubicBezTo>
                    <a:pt x="31" y="1"/>
                    <a:pt x="37" y="23"/>
                    <a:pt x="22" y="26"/>
                  </a:cubicBezTo>
                  <a:cubicBezTo>
                    <a:pt x="2" y="26"/>
                    <a:pt x="0" y="0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66">
              <a:extLst>
                <a:ext uri="{FF2B5EF4-FFF2-40B4-BE49-F238E27FC236}">
                  <a16:creationId xmlns="" xmlns:a16="http://schemas.microsoft.com/office/drawing/2014/main" id="{623FE43E-D941-409A-8679-EACA240146A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55259" y="1396948"/>
              <a:ext cx="131153" cy="111796"/>
            </a:xfrm>
            <a:custGeom>
              <a:avLst/>
              <a:gdLst>
                <a:gd name="T0" fmla="*/ 22 w 40"/>
                <a:gd name="T1" fmla="*/ 1 h 37"/>
                <a:gd name="T2" fmla="*/ 40 w 40"/>
                <a:gd name="T3" fmla="*/ 18 h 37"/>
                <a:gd name="T4" fmla="*/ 22 w 40"/>
                <a:gd name="T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7">
                  <a:moveTo>
                    <a:pt x="22" y="1"/>
                  </a:moveTo>
                  <a:cubicBezTo>
                    <a:pt x="36" y="0"/>
                    <a:pt x="40" y="8"/>
                    <a:pt x="40" y="18"/>
                  </a:cubicBezTo>
                  <a:cubicBezTo>
                    <a:pt x="27" y="37"/>
                    <a:pt x="0" y="14"/>
                    <a:pt x="22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67">
              <a:extLst>
                <a:ext uri="{FF2B5EF4-FFF2-40B4-BE49-F238E27FC236}">
                  <a16:creationId xmlns="" xmlns:a16="http://schemas.microsoft.com/office/drawing/2014/main" id="{1240FB87-B56D-42D4-BB5C-D35C7FB3916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48495" y="2174398"/>
              <a:ext cx="157737" cy="118324"/>
            </a:xfrm>
            <a:custGeom>
              <a:avLst/>
              <a:gdLst>
                <a:gd name="T0" fmla="*/ 28 w 48"/>
                <a:gd name="T1" fmla="*/ 1 h 39"/>
                <a:gd name="T2" fmla="*/ 46 w 48"/>
                <a:gd name="T3" fmla="*/ 11 h 39"/>
                <a:gd name="T4" fmla="*/ 28 w 48"/>
                <a:gd name="T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39">
                  <a:moveTo>
                    <a:pt x="28" y="1"/>
                  </a:moveTo>
                  <a:cubicBezTo>
                    <a:pt x="39" y="0"/>
                    <a:pt x="43" y="5"/>
                    <a:pt x="46" y="11"/>
                  </a:cubicBezTo>
                  <a:cubicBezTo>
                    <a:pt x="48" y="39"/>
                    <a:pt x="0" y="17"/>
                    <a:pt x="28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68">
              <a:extLst>
                <a:ext uri="{FF2B5EF4-FFF2-40B4-BE49-F238E27FC236}">
                  <a16:creationId xmlns="" xmlns:a16="http://schemas.microsoft.com/office/drawing/2014/main" id="{0E8F864D-8E69-4D35-9BEA-5BC7B0319F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63642" y="3511426"/>
              <a:ext cx="115202" cy="124036"/>
            </a:xfrm>
            <a:custGeom>
              <a:avLst/>
              <a:gdLst>
                <a:gd name="T0" fmla="*/ 16 w 35"/>
                <a:gd name="T1" fmla="*/ 4 h 41"/>
                <a:gd name="T2" fmla="*/ 33 w 35"/>
                <a:gd name="T3" fmla="*/ 15 h 41"/>
                <a:gd name="T4" fmla="*/ 16 w 35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1">
                  <a:moveTo>
                    <a:pt x="16" y="4"/>
                  </a:moveTo>
                  <a:cubicBezTo>
                    <a:pt x="35" y="5"/>
                    <a:pt x="32" y="0"/>
                    <a:pt x="33" y="15"/>
                  </a:cubicBezTo>
                  <a:cubicBezTo>
                    <a:pt x="34" y="41"/>
                    <a:pt x="0" y="23"/>
                    <a:pt x="16" y="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69">
              <a:extLst>
                <a:ext uri="{FF2B5EF4-FFF2-40B4-BE49-F238E27FC236}">
                  <a16:creationId xmlns="" xmlns:a16="http://schemas.microsoft.com/office/drawing/2014/main" id="{961ED267-A8A8-4A92-AA7D-130EF69D793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55142" y="1114703"/>
              <a:ext cx="144445" cy="111796"/>
            </a:xfrm>
            <a:custGeom>
              <a:avLst/>
              <a:gdLst>
                <a:gd name="T0" fmla="*/ 29 w 44"/>
                <a:gd name="T1" fmla="*/ 0 h 37"/>
                <a:gd name="T2" fmla="*/ 42 w 44"/>
                <a:gd name="T3" fmla="*/ 21 h 37"/>
                <a:gd name="T4" fmla="*/ 29 w 44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7">
                  <a:moveTo>
                    <a:pt x="29" y="0"/>
                  </a:moveTo>
                  <a:cubicBezTo>
                    <a:pt x="36" y="2"/>
                    <a:pt x="44" y="12"/>
                    <a:pt x="42" y="21"/>
                  </a:cubicBezTo>
                  <a:cubicBezTo>
                    <a:pt x="25" y="37"/>
                    <a:pt x="0" y="7"/>
                    <a:pt x="2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70">
              <a:extLst>
                <a:ext uri="{FF2B5EF4-FFF2-40B4-BE49-F238E27FC236}">
                  <a16:creationId xmlns="" xmlns:a16="http://schemas.microsoft.com/office/drawing/2014/main" id="{D73E611B-EF5E-4E4B-93BA-0BAD56982CC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04221" y="558865"/>
              <a:ext cx="131153" cy="75890"/>
            </a:xfrm>
            <a:custGeom>
              <a:avLst/>
              <a:gdLst>
                <a:gd name="T0" fmla="*/ 18 w 40"/>
                <a:gd name="T1" fmla="*/ 0 h 25"/>
                <a:gd name="T2" fmla="*/ 7 w 40"/>
                <a:gd name="T3" fmla="*/ 21 h 25"/>
                <a:gd name="T4" fmla="*/ 18 w 40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5">
                  <a:moveTo>
                    <a:pt x="18" y="0"/>
                  </a:moveTo>
                  <a:cubicBezTo>
                    <a:pt x="40" y="9"/>
                    <a:pt x="26" y="25"/>
                    <a:pt x="7" y="21"/>
                  </a:cubicBezTo>
                  <a:cubicBezTo>
                    <a:pt x="0" y="11"/>
                    <a:pt x="5" y="0"/>
                    <a:pt x="1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71">
              <a:extLst>
                <a:ext uri="{FF2B5EF4-FFF2-40B4-BE49-F238E27FC236}">
                  <a16:creationId xmlns="" xmlns:a16="http://schemas.microsoft.com/office/drawing/2014/main" id="{6A5AADC7-B0CE-4F14-A4FE-B5F852D412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56891" y="1656570"/>
              <a:ext cx="131153" cy="90579"/>
            </a:xfrm>
            <a:custGeom>
              <a:avLst/>
              <a:gdLst>
                <a:gd name="T0" fmla="*/ 22 w 40"/>
                <a:gd name="T1" fmla="*/ 0 h 30"/>
                <a:gd name="T2" fmla="*/ 16 w 40"/>
                <a:gd name="T3" fmla="*/ 26 h 30"/>
                <a:gd name="T4" fmla="*/ 22 w 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0">
                  <a:moveTo>
                    <a:pt x="22" y="0"/>
                  </a:moveTo>
                  <a:cubicBezTo>
                    <a:pt x="39" y="3"/>
                    <a:pt x="40" y="30"/>
                    <a:pt x="16" y="26"/>
                  </a:cubicBezTo>
                  <a:cubicBezTo>
                    <a:pt x="0" y="7"/>
                    <a:pt x="14" y="4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72">
              <a:extLst>
                <a:ext uri="{FF2B5EF4-FFF2-40B4-BE49-F238E27FC236}">
                  <a16:creationId xmlns="" xmlns:a16="http://schemas.microsoft.com/office/drawing/2014/main" id="{150B1A56-3AEB-4922-A18D-15B3A9E911B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60154" y="1883429"/>
              <a:ext cx="131153" cy="90579"/>
            </a:xfrm>
            <a:custGeom>
              <a:avLst/>
              <a:gdLst>
                <a:gd name="T0" fmla="*/ 22 w 40"/>
                <a:gd name="T1" fmla="*/ 0 h 30"/>
                <a:gd name="T2" fmla="*/ 17 w 40"/>
                <a:gd name="T3" fmla="*/ 26 h 30"/>
                <a:gd name="T4" fmla="*/ 22 w 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0">
                  <a:moveTo>
                    <a:pt x="22" y="0"/>
                  </a:moveTo>
                  <a:cubicBezTo>
                    <a:pt x="40" y="1"/>
                    <a:pt x="40" y="30"/>
                    <a:pt x="17" y="26"/>
                  </a:cubicBezTo>
                  <a:cubicBezTo>
                    <a:pt x="0" y="7"/>
                    <a:pt x="15" y="5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73">
              <a:extLst>
                <a:ext uri="{FF2B5EF4-FFF2-40B4-BE49-F238E27FC236}">
                  <a16:creationId xmlns="" xmlns:a16="http://schemas.microsoft.com/office/drawing/2014/main" id="{93CB2ECB-40C7-4CFF-8B96-49D84DBDED6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65028" y="2389592"/>
              <a:ext cx="121406" cy="84051"/>
            </a:xfrm>
            <a:custGeom>
              <a:avLst/>
              <a:gdLst>
                <a:gd name="T0" fmla="*/ 13 w 37"/>
                <a:gd name="T1" fmla="*/ 2 h 28"/>
                <a:gd name="T2" fmla="*/ 29 w 37"/>
                <a:gd name="T3" fmla="*/ 9 h 28"/>
                <a:gd name="T4" fmla="*/ 14 w 37"/>
                <a:gd name="T5" fmla="*/ 28 h 28"/>
                <a:gd name="T6" fmla="*/ 13 w 37"/>
                <a:gd name="T7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8">
                  <a:moveTo>
                    <a:pt x="13" y="2"/>
                  </a:moveTo>
                  <a:cubicBezTo>
                    <a:pt x="23" y="0"/>
                    <a:pt x="25" y="4"/>
                    <a:pt x="29" y="9"/>
                  </a:cubicBezTo>
                  <a:cubicBezTo>
                    <a:pt x="37" y="19"/>
                    <a:pt x="25" y="25"/>
                    <a:pt x="14" y="28"/>
                  </a:cubicBezTo>
                  <a:cubicBezTo>
                    <a:pt x="4" y="21"/>
                    <a:pt x="0" y="7"/>
                    <a:pt x="13" y="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74">
              <a:extLst>
                <a:ext uri="{FF2B5EF4-FFF2-40B4-BE49-F238E27FC236}">
                  <a16:creationId xmlns="" xmlns:a16="http://schemas.microsoft.com/office/drawing/2014/main" id="{77082064-D677-4175-9DF3-4AAA29246BA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81126" y="772588"/>
              <a:ext cx="137356" cy="120771"/>
            </a:xfrm>
            <a:custGeom>
              <a:avLst/>
              <a:gdLst>
                <a:gd name="T0" fmla="*/ 19 w 42"/>
                <a:gd name="T1" fmla="*/ 0 h 40"/>
                <a:gd name="T2" fmla="*/ 4 w 42"/>
                <a:gd name="T3" fmla="*/ 19 h 40"/>
                <a:gd name="T4" fmla="*/ 19 w 42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0">
                  <a:moveTo>
                    <a:pt x="19" y="0"/>
                  </a:moveTo>
                  <a:cubicBezTo>
                    <a:pt x="42" y="10"/>
                    <a:pt x="20" y="40"/>
                    <a:pt x="4" y="19"/>
                  </a:cubicBezTo>
                  <a:cubicBezTo>
                    <a:pt x="0" y="6"/>
                    <a:pt x="8" y="1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75">
              <a:extLst>
                <a:ext uri="{FF2B5EF4-FFF2-40B4-BE49-F238E27FC236}">
                  <a16:creationId xmlns="" xmlns:a16="http://schemas.microsoft.com/office/drawing/2014/main" id="{793C90AC-25CB-4BA8-BA64-3BE8674DBAC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194978" y="4360624"/>
              <a:ext cx="128495" cy="78339"/>
            </a:xfrm>
            <a:custGeom>
              <a:avLst/>
              <a:gdLst>
                <a:gd name="T0" fmla="*/ 23 w 39"/>
                <a:gd name="T1" fmla="*/ 0 h 26"/>
                <a:gd name="T2" fmla="*/ 19 w 39"/>
                <a:gd name="T3" fmla="*/ 26 h 26"/>
                <a:gd name="T4" fmla="*/ 23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3" y="0"/>
                  </a:moveTo>
                  <a:cubicBezTo>
                    <a:pt x="39" y="3"/>
                    <a:pt x="34" y="25"/>
                    <a:pt x="19" y="26"/>
                  </a:cubicBezTo>
                  <a:cubicBezTo>
                    <a:pt x="0" y="19"/>
                    <a:pt x="7" y="3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77">
              <a:extLst>
                <a:ext uri="{FF2B5EF4-FFF2-40B4-BE49-F238E27FC236}">
                  <a16:creationId xmlns="" xmlns:a16="http://schemas.microsoft.com/office/drawing/2014/main" id="{B559AEC6-6EB2-4DB6-AC71-4288F29C333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66692" y="3199605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3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85">
              <a:extLst>
                <a:ext uri="{FF2B5EF4-FFF2-40B4-BE49-F238E27FC236}">
                  <a16:creationId xmlns="" xmlns:a16="http://schemas.microsoft.com/office/drawing/2014/main" id="{FA44E75F-1E67-4CE5-9031-B51E54BBD4B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04360" y="349754"/>
              <a:ext cx="127608" cy="97107"/>
            </a:xfrm>
            <a:custGeom>
              <a:avLst/>
              <a:gdLst>
                <a:gd name="T0" fmla="*/ 21 w 39"/>
                <a:gd name="T1" fmla="*/ 0 h 32"/>
                <a:gd name="T2" fmla="*/ 13 w 39"/>
                <a:gd name="T3" fmla="*/ 20 h 32"/>
                <a:gd name="T4" fmla="*/ 21 w 39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2">
                  <a:moveTo>
                    <a:pt x="21" y="0"/>
                  </a:moveTo>
                  <a:cubicBezTo>
                    <a:pt x="39" y="2"/>
                    <a:pt x="32" y="32"/>
                    <a:pt x="13" y="20"/>
                  </a:cubicBezTo>
                  <a:cubicBezTo>
                    <a:pt x="3" y="23"/>
                    <a:pt x="0" y="1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87">
              <a:extLst>
                <a:ext uri="{FF2B5EF4-FFF2-40B4-BE49-F238E27FC236}">
                  <a16:creationId xmlns="" xmlns:a16="http://schemas.microsoft.com/office/drawing/2014/main" id="{5FAED826-72E1-4FD0-B991-CA76C093095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09792" y="133248"/>
              <a:ext cx="134697" cy="90579"/>
            </a:xfrm>
            <a:custGeom>
              <a:avLst/>
              <a:gdLst>
                <a:gd name="T0" fmla="*/ 27 w 41"/>
                <a:gd name="T1" fmla="*/ 0 h 30"/>
                <a:gd name="T2" fmla="*/ 41 w 41"/>
                <a:gd name="T3" fmla="*/ 19 h 30"/>
                <a:gd name="T4" fmla="*/ 27 w 41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0">
                  <a:moveTo>
                    <a:pt x="27" y="0"/>
                  </a:moveTo>
                  <a:cubicBezTo>
                    <a:pt x="35" y="0"/>
                    <a:pt x="40" y="11"/>
                    <a:pt x="41" y="19"/>
                  </a:cubicBezTo>
                  <a:cubicBezTo>
                    <a:pt x="21" y="30"/>
                    <a:pt x="0" y="10"/>
                    <a:pt x="27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88">
              <a:extLst>
                <a:ext uri="{FF2B5EF4-FFF2-40B4-BE49-F238E27FC236}">
                  <a16:creationId xmlns="" xmlns:a16="http://schemas.microsoft.com/office/drawing/2014/main" id="{84FB6649-2CD7-4260-B0FC-6D2AE0356F0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337724" y="1170884"/>
              <a:ext cx="6204" cy="6527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91">
              <a:extLst>
                <a:ext uri="{FF2B5EF4-FFF2-40B4-BE49-F238E27FC236}">
                  <a16:creationId xmlns="" xmlns:a16="http://schemas.microsoft.com/office/drawing/2014/main" id="{549A4CFC-747E-4FF8-B1CB-3878D0F67D6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86185" y="4035772"/>
              <a:ext cx="118747" cy="81603"/>
            </a:xfrm>
            <a:custGeom>
              <a:avLst/>
              <a:gdLst>
                <a:gd name="T0" fmla="*/ 19 w 36"/>
                <a:gd name="T1" fmla="*/ 1 h 27"/>
                <a:gd name="T2" fmla="*/ 21 w 36"/>
                <a:gd name="T3" fmla="*/ 27 h 27"/>
                <a:gd name="T4" fmla="*/ 19 w 36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9" y="1"/>
                  </a:moveTo>
                  <a:cubicBezTo>
                    <a:pt x="30" y="1"/>
                    <a:pt x="36" y="24"/>
                    <a:pt x="21" y="27"/>
                  </a:cubicBezTo>
                  <a:cubicBezTo>
                    <a:pt x="1" y="26"/>
                    <a:pt x="0" y="0"/>
                    <a:pt x="19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92">
              <a:extLst>
                <a:ext uri="{FF2B5EF4-FFF2-40B4-BE49-F238E27FC236}">
                  <a16:creationId xmlns="" xmlns:a16="http://schemas.microsoft.com/office/drawing/2014/main" id="{926EB012-839E-4A90-8339-873848A70E4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84991" y="4358133"/>
              <a:ext cx="140901" cy="102819"/>
            </a:xfrm>
            <a:custGeom>
              <a:avLst/>
              <a:gdLst>
                <a:gd name="T0" fmla="*/ 28 w 43"/>
                <a:gd name="T1" fmla="*/ 0 h 34"/>
                <a:gd name="T2" fmla="*/ 41 w 43"/>
                <a:gd name="T3" fmla="*/ 21 h 34"/>
                <a:gd name="T4" fmla="*/ 28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8" y="0"/>
                  </a:moveTo>
                  <a:cubicBezTo>
                    <a:pt x="35" y="1"/>
                    <a:pt x="43" y="11"/>
                    <a:pt x="41" y="21"/>
                  </a:cubicBezTo>
                  <a:cubicBezTo>
                    <a:pt x="23" y="34"/>
                    <a:pt x="0" y="7"/>
                    <a:pt x="2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93">
              <a:extLst>
                <a:ext uri="{FF2B5EF4-FFF2-40B4-BE49-F238E27FC236}">
                  <a16:creationId xmlns="" xmlns:a16="http://schemas.microsoft.com/office/drawing/2014/main" id="{6D11170A-0249-475C-8E0C-0B794CB951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88782" y="3517030"/>
              <a:ext cx="127608" cy="79154"/>
            </a:xfrm>
            <a:custGeom>
              <a:avLst/>
              <a:gdLst>
                <a:gd name="T0" fmla="*/ 23 w 39"/>
                <a:gd name="T1" fmla="*/ 0 h 26"/>
                <a:gd name="T2" fmla="*/ 19 w 39"/>
                <a:gd name="T3" fmla="*/ 26 h 26"/>
                <a:gd name="T4" fmla="*/ 23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3" y="0"/>
                  </a:moveTo>
                  <a:cubicBezTo>
                    <a:pt x="39" y="4"/>
                    <a:pt x="34" y="25"/>
                    <a:pt x="19" y="26"/>
                  </a:cubicBezTo>
                  <a:cubicBezTo>
                    <a:pt x="0" y="20"/>
                    <a:pt x="7" y="4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94">
              <a:extLst>
                <a:ext uri="{FF2B5EF4-FFF2-40B4-BE49-F238E27FC236}">
                  <a16:creationId xmlns="" xmlns:a16="http://schemas.microsoft.com/office/drawing/2014/main" id="{19D2AE1F-D795-4379-8688-1424DF2CB08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23042" y="1411186"/>
              <a:ext cx="138242" cy="102819"/>
            </a:xfrm>
            <a:custGeom>
              <a:avLst/>
              <a:gdLst>
                <a:gd name="T0" fmla="*/ 29 w 42"/>
                <a:gd name="T1" fmla="*/ 1 h 34"/>
                <a:gd name="T2" fmla="*/ 40 w 42"/>
                <a:gd name="T3" fmla="*/ 20 h 34"/>
                <a:gd name="T4" fmla="*/ 29 w 42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4">
                  <a:moveTo>
                    <a:pt x="29" y="1"/>
                  </a:moveTo>
                  <a:cubicBezTo>
                    <a:pt x="38" y="0"/>
                    <a:pt x="42" y="12"/>
                    <a:pt x="40" y="20"/>
                  </a:cubicBezTo>
                  <a:cubicBezTo>
                    <a:pt x="22" y="34"/>
                    <a:pt x="0" y="9"/>
                    <a:pt x="29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95">
              <a:extLst>
                <a:ext uri="{FF2B5EF4-FFF2-40B4-BE49-F238E27FC236}">
                  <a16:creationId xmlns="" xmlns:a16="http://schemas.microsoft.com/office/drawing/2014/main" id="{5BBCD765-B709-48E1-83D4-A27FE1A93D9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25073" y="3743994"/>
              <a:ext cx="117860" cy="81603"/>
            </a:xfrm>
            <a:custGeom>
              <a:avLst/>
              <a:gdLst>
                <a:gd name="T0" fmla="*/ 19 w 36"/>
                <a:gd name="T1" fmla="*/ 1 h 27"/>
                <a:gd name="T2" fmla="*/ 21 w 36"/>
                <a:gd name="T3" fmla="*/ 27 h 27"/>
                <a:gd name="T4" fmla="*/ 19 w 36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9" y="1"/>
                  </a:moveTo>
                  <a:cubicBezTo>
                    <a:pt x="31" y="2"/>
                    <a:pt x="36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96">
              <a:extLst>
                <a:ext uri="{FF2B5EF4-FFF2-40B4-BE49-F238E27FC236}">
                  <a16:creationId xmlns="" xmlns:a16="http://schemas.microsoft.com/office/drawing/2014/main" id="{EB89A6EA-89CC-47C5-B923-048A0F93A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30443" y="3197501"/>
              <a:ext cx="147104" cy="108531"/>
            </a:xfrm>
            <a:custGeom>
              <a:avLst/>
              <a:gdLst>
                <a:gd name="T0" fmla="*/ 28 w 45"/>
                <a:gd name="T1" fmla="*/ 0 h 36"/>
                <a:gd name="T2" fmla="*/ 41 w 45"/>
                <a:gd name="T3" fmla="*/ 20 h 36"/>
                <a:gd name="T4" fmla="*/ 28 w 45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36">
                  <a:moveTo>
                    <a:pt x="28" y="0"/>
                  </a:moveTo>
                  <a:cubicBezTo>
                    <a:pt x="32" y="0"/>
                    <a:pt x="45" y="13"/>
                    <a:pt x="41" y="20"/>
                  </a:cubicBezTo>
                  <a:cubicBezTo>
                    <a:pt x="24" y="36"/>
                    <a:pt x="0" y="7"/>
                    <a:pt x="2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97">
              <a:extLst>
                <a:ext uri="{FF2B5EF4-FFF2-40B4-BE49-F238E27FC236}">
                  <a16:creationId xmlns="" xmlns:a16="http://schemas.microsoft.com/office/drawing/2014/main" id="{70AB87C5-FC79-4517-89A3-88FB0D0416F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30174" y="2106723"/>
              <a:ext cx="190526" cy="121588"/>
            </a:xfrm>
            <a:custGeom>
              <a:avLst/>
              <a:gdLst>
                <a:gd name="T0" fmla="*/ 42 w 58"/>
                <a:gd name="T1" fmla="*/ 0 h 40"/>
                <a:gd name="T2" fmla="*/ 53 w 58"/>
                <a:gd name="T3" fmla="*/ 17 h 40"/>
                <a:gd name="T4" fmla="*/ 42 w 58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40">
                  <a:moveTo>
                    <a:pt x="42" y="0"/>
                  </a:moveTo>
                  <a:cubicBezTo>
                    <a:pt x="52" y="0"/>
                    <a:pt x="50" y="9"/>
                    <a:pt x="53" y="17"/>
                  </a:cubicBezTo>
                  <a:cubicBezTo>
                    <a:pt x="58" y="40"/>
                    <a:pt x="0" y="6"/>
                    <a:pt x="4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98">
              <a:extLst>
                <a:ext uri="{FF2B5EF4-FFF2-40B4-BE49-F238E27FC236}">
                  <a16:creationId xmlns="" xmlns:a16="http://schemas.microsoft.com/office/drawing/2014/main" id="{374FDB0C-76EC-43C7-B107-3307B2AEF5E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17760" y="2536486"/>
              <a:ext cx="147990" cy="79154"/>
            </a:xfrm>
            <a:custGeom>
              <a:avLst/>
              <a:gdLst>
                <a:gd name="T0" fmla="*/ 23 w 45"/>
                <a:gd name="T1" fmla="*/ 0 h 26"/>
                <a:gd name="T2" fmla="*/ 30 w 45"/>
                <a:gd name="T3" fmla="*/ 26 h 26"/>
                <a:gd name="T4" fmla="*/ 23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3" y="0"/>
                  </a:moveTo>
                  <a:cubicBezTo>
                    <a:pt x="33" y="2"/>
                    <a:pt x="45" y="21"/>
                    <a:pt x="30" y="26"/>
                  </a:cubicBezTo>
                  <a:cubicBezTo>
                    <a:pt x="10" y="24"/>
                    <a:pt x="0" y="8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99">
              <a:extLst>
                <a:ext uri="{FF2B5EF4-FFF2-40B4-BE49-F238E27FC236}">
                  <a16:creationId xmlns="" xmlns:a16="http://schemas.microsoft.com/office/drawing/2014/main" id="{4982B2F4-4898-4A23-BEC7-E2AD33BB0E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03085" y="2286194"/>
              <a:ext cx="219770" cy="121588"/>
            </a:xfrm>
            <a:custGeom>
              <a:avLst/>
              <a:gdLst>
                <a:gd name="T0" fmla="*/ 36 w 67"/>
                <a:gd name="T1" fmla="*/ 0 h 40"/>
                <a:gd name="T2" fmla="*/ 44 w 67"/>
                <a:gd name="T3" fmla="*/ 2 h 40"/>
                <a:gd name="T4" fmla="*/ 31 w 67"/>
                <a:gd name="T5" fmla="*/ 2 h 40"/>
                <a:gd name="T6" fmla="*/ 36 w 6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40">
                  <a:moveTo>
                    <a:pt x="36" y="0"/>
                  </a:moveTo>
                  <a:cubicBezTo>
                    <a:pt x="39" y="3"/>
                    <a:pt x="41" y="0"/>
                    <a:pt x="44" y="2"/>
                  </a:cubicBezTo>
                  <a:cubicBezTo>
                    <a:pt x="67" y="40"/>
                    <a:pt x="0" y="25"/>
                    <a:pt x="31" y="2"/>
                  </a:cubicBezTo>
                  <a:cubicBezTo>
                    <a:pt x="24" y="11"/>
                    <a:pt x="31" y="5"/>
                    <a:pt x="3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100">
              <a:extLst>
                <a:ext uri="{FF2B5EF4-FFF2-40B4-BE49-F238E27FC236}">
                  <a16:creationId xmlns="" xmlns:a16="http://schemas.microsoft.com/office/drawing/2014/main" id="{AB2B45CE-3C84-4FE3-8409-31C49E82850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34851" y="2893356"/>
              <a:ext cx="128495" cy="93843"/>
            </a:xfrm>
            <a:custGeom>
              <a:avLst/>
              <a:gdLst>
                <a:gd name="T0" fmla="*/ 28 w 39"/>
                <a:gd name="T1" fmla="*/ 1 h 31"/>
                <a:gd name="T2" fmla="*/ 39 w 39"/>
                <a:gd name="T3" fmla="*/ 21 h 31"/>
                <a:gd name="T4" fmla="*/ 28 w 39"/>
                <a:gd name="T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1">
                  <a:moveTo>
                    <a:pt x="28" y="1"/>
                  </a:moveTo>
                  <a:cubicBezTo>
                    <a:pt x="38" y="0"/>
                    <a:pt x="38" y="12"/>
                    <a:pt x="39" y="21"/>
                  </a:cubicBezTo>
                  <a:cubicBezTo>
                    <a:pt x="18" y="31"/>
                    <a:pt x="0" y="12"/>
                    <a:pt x="28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101">
              <a:extLst>
                <a:ext uri="{FF2B5EF4-FFF2-40B4-BE49-F238E27FC236}">
                  <a16:creationId xmlns="" xmlns:a16="http://schemas.microsoft.com/office/drawing/2014/main" id="{48A088C2-5E77-4673-A7D7-8E46E7D3D5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30387" y="1697390"/>
              <a:ext cx="138242" cy="81603"/>
            </a:xfrm>
            <a:custGeom>
              <a:avLst/>
              <a:gdLst>
                <a:gd name="T0" fmla="*/ 22 w 42"/>
                <a:gd name="T1" fmla="*/ 0 h 27"/>
                <a:gd name="T2" fmla="*/ 14 w 42"/>
                <a:gd name="T3" fmla="*/ 25 h 27"/>
                <a:gd name="T4" fmla="*/ 22 w 4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7">
                  <a:moveTo>
                    <a:pt x="22" y="0"/>
                  </a:moveTo>
                  <a:cubicBezTo>
                    <a:pt x="42" y="7"/>
                    <a:pt x="28" y="27"/>
                    <a:pt x="14" y="25"/>
                  </a:cubicBezTo>
                  <a:cubicBezTo>
                    <a:pt x="0" y="18"/>
                    <a:pt x="9" y="2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102">
              <a:extLst>
                <a:ext uri="{FF2B5EF4-FFF2-40B4-BE49-F238E27FC236}">
                  <a16:creationId xmlns="" xmlns:a16="http://schemas.microsoft.com/office/drawing/2014/main" id="{9642E919-6BCB-41DA-AAAE-3F123486DE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51044" y="1119054"/>
              <a:ext cx="121406" cy="99554"/>
            </a:xfrm>
            <a:custGeom>
              <a:avLst/>
              <a:gdLst>
                <a:gd name="T0" fmla="*/ 21 w 37"/>
                <a:gd name="T1" fmla="*/ 0 h 33"/>
                <a:gd name="T2" fmla="*/ 19 w 37"/>
                <a:gd name="T3" fmla="*/ 23 h 33"/>
                <a:gd name="T4" fmla="*/ 21 w 37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33">
                  <a:moveTo>
                    <a:pt x="21" y="0"/>
                  </a:moveTo>
                  <a:cubicBezTo>
                    <a:pt x="37" y="0"/>
                    <a:pt x="29" y="33"/>
                    <a:pt x="19" y="23"/>
                  </a:cubicBezTo>
                  <a:cubicBezTo>
                    <a:pt x="0" y="30"/>
                    <a:pt x="3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103">
              <a:extLst>
                <a:ext uri="{FF2B5EF4-FFF2-40B4-BE49-F238E27FC236}">
                  <a16:creationId xmlns="" xmlns:a16="http://schemas.microsoft.com/office/drawing/2014/main" id="{5AA62CEA-121A-4FF6-8B2E-196D225C4A1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48641" y="845367"/>
              <a:ext cx="140901" cy="102819"/>
            </a:xfrm>
            <a:custGeom>
              <a:avLst/>
              <a:gdLst>
                <a:gd name="T0" fmla="*/ 28 w 43"/>
                <a:gd name="T1" fmla="*/ 0 h 34"/>
                <a:gd name="T2" fmla="*/ 41 w 43"/>
                <a:gd name="T3" fmla="*/ 21 h 34"/>
                <a:gd name="T4" fmla="*/ 28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8" y="0"/>
                  </a:moveTo>
                  <a:cubicBezTo>
                    <a:pt x="35" y="1"/>
                    <a:pt x="43" y="11"/>
                    <a:pt x="41" y="21"/>
                  </a:cubicBezTo>
                  <a:cubicBezTo>
                    <a:pt x="23" y="34"/>
                    <a:pt x="0" y="7"/>
                    <a:pt x="2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104">
              <a:extLst>
                <a:ext uri="{FF2B5EF4-FFF2-40B4-BE49-F238E27FC236}">
                  <a16:creationId xmlns="" xmlns:a16="http://schemas.microsoft.com/office/drawing/2014/main" id="{E496206E-9EDD-47A7-BAD9-4460167BC5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566993" y="4411561"/>
              <a:ext cx="7089" cy="5712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113">
              <a:extLst>
                <a:ext uri="{FF2B5EF4-FFF2-40B4-BE49-F238E27FC236}">
                  <a16:creationId xmlns="" xmlns:a16="http://schemas.microsoft.com/office/drawing/2014/main" id="{9FD93BF0-96C1-4231-8230-3C1A33BBAB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12993" y="2020378"/>
              <a:ext cx="9748" cy="8977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1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3"/>
                    <a:pt x="0" y="1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114">
              <a:extLst>
                <a:ext uri="{FF2B5EF4-FFF2-40B4-BE49-F238E27FC236}">
                  <a16:creationId xmlns="" xmlns:a16="http://schemas.microsoft.com/office/drawing/2014/main" id="{D7F3D675-753D-4312-87A9-040E98F8F7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13133" y="3257328"/>
              <a:ext cx="6204" cy="5712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115">
              <a:extLst>
                <a:ext uri="{FF2B5EF4-FFF2-40B4-BE49-F238E27FC236}">
                  <a16:creationId xmlns="" xmlns:a16="http://schemas.microsoft.com/office/drawing/2014/main" id="{7D09B9D8-373A-417E-A5B0-8AEF1F2371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18846" y="2594474"/>
              <a:ext cx="6204" cy="5712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117">
              <a:extLst>
                <a:ext uri="{FF2B5EF4-FFF2-40B4-BE49-F238E27FC236}">
                  <a16:creationId xmlns="" xmlns:a16="http://schemas.microsoft.com/office/drawing/2014/main" id="{CBBBD0AC-7990-427B-BE17-2C8D66D559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30644" y="898795"/>
              <a:ext cx="7089" cy="5712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118">
              <a:extLst>
                <a:ext uri="{FF2B5EF4-FFF2-40B4-BE49-F238E27FC236}">
                  <a16:creationId xmlns="" xmlns:a16="http://schemas.microsoft.com/office/drawing/2014/main" id="{93003F2B-C96E-47B5-B7E2-E5B05ED4DD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17164" y="230530"/>
              <a:ext cx="131153" cy="96290"/>
            </a:xfrm>
            <a:custGeom>
              <a:avLst/>
              <a:gdLst>
                <a:gd name="T0" fmla="*/ 22 w 40"/>
                <a:gd name="T1" fmla="*/ 0 h 32"/>
                <a:gd name="T2" fmla="*/ 16 w 40"/>
                <a:gd name="T3" fmla="*/ 25 h 32"/>
                <a:gd name="T4" fmla="*/ 22 w 40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2">
                  <a:moveTo>
                    <a:pt x="22" y="0"/>
                  </a:moveTo>
                  <a:cubicBezTo>
                    <a:pt x="40" y="3"/>
                    <a:pt x="40" y="32"/>
                    <a:pt x="16" y="25"/>
                  </a:cubicBezTo>
                  <a:cubicBezTo>
                    <a:pt x="0" y="7"/>
                    <a:pt x="14" y="4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119">
              <a:extLst>
                <a:ext uri="{FF2B5EF4-FFF2-40B4-BE49-F238E27FC236}">
                  <a16:creationId xmlns="" xmlns:a16="http://schemas.microsoft.com/office/drawing/2014/main" id="{C4F54194-E568-4482-9066-F67B8FF74BC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634035" y="444230"/>
              <a:ext cx="127608" cy="150965"/>
            </a:xfrm>
            <a:custGeom>
              <a:avLst/>
              <a:gdLst>
                <a:gd name="T0" fmla="*/ 13 w 39"/>
                <a:gd name="T1" fmla="*/ 6 h 50"/>
                <a:gd name="T2" fmla="*/ 0 w 39"/>
                <a:gd name="T3" fmla="*/ 23 h 50"/>
                <a:gd name="T4" fmla="*/ 13 w 39"/>
                <a:gd name="T5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50">
                  <a:moveTo>
                    <a:pt x="13" y="6"/>
                  </a:moveTo>
                  <a:cubicBezTo>
                    <a:pt x="39" y="10"/>
                    <a:pt x="16" y="50"/>
                    <a:pt x="0" y="23"/>
                  </a:cubicBezTo>
                  <a:cubicBezTo>
                    <a:pt x="1" y="0"/>
                    <a:pt x="5" y="14"/>
                    <a:pt x="13" y="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8">
              <a:extLst>
                <a:ext uri="{FF2B5EF4-FFF2-40B4-BE49-F238E27FC236}">
                  <a16:creationId xmlns="" xmlns:a16="http://schemas.microsoft.com/office/drawing/2014/main" id="{8F0F7188-5F84-4C7B-B78A-BF32127EA07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222620" y="6516633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8">
              <a:extLst>
                <a:ext uri="{FF2B5EF4-FFF2-40B4-BE49-F238E27FC236}">
                  <a16:creationId xmlns="" xmlns:a16="http://schemas.microsoft.com/office/drawing/2014/main" id="{4F8239CD-C1A6-4DD8-8B1D-FE18CE85E9C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16200000">
              <a:off x="10449481" y="6696220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" name="Resim Yer Tutucusu 5" descr="yol, açık hava, cadde, bina içeren bir resim&#10;&#10;Açıklama otomatik olarak oluşturuldu">
            <a:extLst>
              <a:ext uri="{FF2B5EF4-FFF2-40B4-BE49-F238E27FC236}">
                <a16:creationId xmlns="" xmlns:a16="http://schemas.microsoft.com/office/drawing/2014/main" id="{C6B2FA47-AAC3-483B-82AF-BCC27A464F0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854" r="8053" b="1"/>
          <a:stretch/>
        </p:blipFill>
        <p:spPr>
          <a:xfrm>
            <a:off x="6318343" y="1245842"/>
            <a:ext cx="4764289" cy="45176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8501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12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4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6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7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8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9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7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8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9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0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1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2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3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5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6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8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2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3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4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5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6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7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8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9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1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2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3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 useBgFill="1">
        <p:nvSpPr>
          <p:cNvPr id="70" name="Rectangle 69">
            <a:extLst>
              <a:ext uri="{FF2B5EF4-FFF2-40B4-BE49-F238E27FC236}">
                <a16:creationId xmlns="" xmlns:a16="http://schemas.microsoft.com/office/drawing/2014/main" id="{F616A82B-4290-46E7-BF7E-9119EFAF9B7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CE8CC48-C89E-40AA-B3F1-827D94400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966" y="1135530"/>
            <a:ext cx="4016188" cy="289261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/>
              <a:t>OKUL GEÇİDİ</a:t>
            </a:r>
          </a:p>
        </p:txBody>
      </p:sp>
      <p:pic>
        <p:nvPicPr>
          <p:cNvPr id="6" name="Resim Yer Tutucusu 5" descr="yol, açık hava, cadde, yürüyüş içeren bir resim&#10;&#10;Açıklama otomatik olarak oluşturuldu">
            <a:extLst>
              <a:ext uri="{FF2B5EF4-FFF2-40B4-BE49-F238E27FC236}">
                <a16:creationId xmlns="" xmlns:a16="http://schemas.microsoft.com/office/drawing/2014/main" id="{3E27D21C-3BCB-4033-AD28-80875A065D7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599" r="16598" b="-1"/>
          <a:stretch/>
        </p:blipFill>
        <p:spPr>
          <a:xfrm>
            <a:off x="20" y="-1"/>
            <a:ext cx="6915093" cy="68580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0064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" name="Group 10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300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1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2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3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4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5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6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7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8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9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0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1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2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3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4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5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6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7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8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9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0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1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2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3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4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5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6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7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8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9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0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1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2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3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4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5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6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7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8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9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0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1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2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3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4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5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6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7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8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9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0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1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2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3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4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5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6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 useBgFill="1">
        <p:nvSpPr>
          <p:cNvPr id="357" name="Rectangle 69">
            <a:extLst>
              <a:ext uri="{FF2B5EF4-FFF2-40B4-BE49-F238E27FC236}">
                <a16:creationId xmlns="" xmlns:a16="http://schemas.microsoft.com/office/drawing/2014/main" id="{C53527CE-0857-4148-A439-03E1284D2F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C5F7CB7-FCF5-449B-B3BD-F6294EF51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8495" y="5353494"/>
            <a:ext cx="9905999" cy="71386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/>
              <a:t>KALDIRIM (YAYA YOLU )</a:t>
            </a:r>
          </a:p>
        </p:txBody>
      </p:sp>
      <p:pic>
        <p:nvPicPr>
          <p:cNvPr id="6" name="Resim Yer Tutucusu 5" descr="açık hava, kaldırım, bina, cadde içeren bir resim&#10;&#10;Açıklama otomatik olarak oluşturuldu">
            <a:extLst>
              <a:ext uri="{FF2B5EF4-FFF2-40B4-BE49-F238E27FC236}">
                <a16:creationId xmlns="" xmlns:a16="http://schemas.microsoft.com/office/drawing/2014/main" id="{0F58636E-B0A8-4DD8-838A-EA4531458BD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095" r="6095"/>
          <a:stretch>
            <a:fillRect/>
          </a:stretch>
        </p:blipFill>
        <p:spPr>
          <a:xfrm>
            <a:off x="2249854" y="467461"/>
            <a:ext cx="7843781" cy="44570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6932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7" name="Group 273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648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49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0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1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2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3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4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5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6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7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8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59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0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1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2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3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4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5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6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7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8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69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0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1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2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3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4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5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6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7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8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79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0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1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2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3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4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5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6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7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8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89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90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91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92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93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94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95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96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97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98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99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700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701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702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703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704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 useBgFill="1">
        <p:nvSpPr>
          <p:cNvPr id="705" name="Rectangle 332">
            <a:extLst>
              <a:ext uri="{FF2B5EF4-FFF2-40B4-BE49-F238E27FC236}">
                <a16:creationId xmlns="" xmlns:a16="http://schemas.microsoft.com/office/drawing/2014/main" id="{17121B47-384D-4AA6-BFEE-9EB117D2A4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6" name="Rectangle 334">
            <a:extLst>
              <a:ext uri="{FF2B5EF4-FFF2-40B4-BE49-F238E27FC236}">
                <a16:creationId xmlns="" xmlns:a16="http://schemas.microsoft.com/office/drawing/2014/main" id="{B84EE3D2-B06F-47DE-AAC1-4DB46BF8838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091760" y="1370899"/>
            <a:ext cx="5783179" cy="424678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3D77E6B-F682-4A5B-B072-86947C2FC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0995" y="3086893"/>
            <a:ext cx="4582230" cy="212857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4800" dirty="0"/>
              <a:t>BANKET</a:t>
            </a:r>
          </a:p>
        </p:txBody>
      </p:sp>
      <p:grpSp>
        <p:nvGrpSpPr>
          <p:cNvPr id="707" name="Group 336">
            <a:extLst>
              <a:ext uri="{FF2B5EF4-FFF2-40B4-BE49-F238E27FC236}">
                <a16:creationId xmlns="" xmlns:a16="http://schemas.microsoft.com/office/drawing/2014/main" id="{595622E6-895C-4818-9935-FCD87D52D99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0560118" y="0"/>
            <a:ext cx="1376358" cy="6796617"/>
            <a:chOff x="10560118" y="0"/>
            <a:chExt cx="1376358" cy="6796617"/>
          </a:xfrm>
        </p:grpSpPr>
        <p:sp>
          <p:nvSpPr>
            <p:cNvPr id="708" name="Freeform 8">
              <a:extLst>
                <a:ext uri="{FF2B5EF4-FFF2-40B4-BE49-F238E27FC236}">
                  <a16:creationId xmlns="" xmlns:a16="http://schemas.microsoft.com/office/drawing/2014/main" id="{2DE640CE-132C-43BE-BCA3-8F0BE59F468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3595" y="6681641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" name="Freeform 10">
              <a:extLst>
                <a:ext uri="{FF2B5EF4-FFF2-40B4-BE49-F238E27FC236}">
                  <a16:creationId xmlns="" xmlns:a16="http://schemas.microsoft.com/office/drawing/2014/main" id="{000F7CF0-3D04-492F-A268-9018177261A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820842" y="152662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0" name="Freeform 15">
              <a:extLst>
                <a:ext uri="{FF2B5EF4-FFF2-40B4-BE49-F238E27FC236}">
                  <a16:creationId xmlns="" xmlns:a16="http://schemas.microsoft.com/office/drawing/2014/main" id="{C1DEC041-746E-4EA1-B788-1F7F748351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824772" y="666859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" name="Freeform 18">
              <a:extLst>
                <a:ext uri="{FF2B5EF4-FFF2-40B4-BE49-F238E27FC236}">
                  <a16:creationId xmlns="" xmlns:a16="http://schemas.microsoft.com/office/drawing/2014/main" id="{5F1AFD93-4239-40D2-8DCA-F946C9E6E65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828186" y="410116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2" name="Freeform 19">
              <a:extLst>
                <a:ext uri="{FF2B5EF4-FFF2-40B4-BE49-F238E27FC236}">
                  <a16:creationId xmlns="" xmlns:a16="http://schemas.microsoft.com/office/drawing/2014/main" id="{F7C397F6-59FA-4A2D-8F3F-BEB6EE859D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818104" y="2096992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" name="Freeform 20">
              <a:extLst>
                <a:ext uri="{FF2B5EF4-FFF2-40B4-BE49-F238E27FC236}">
                  <a16:creationId xmlns="" xmlns:a16="http://schemas.microsoft.com/office/drawing/2014/main" id="{19BD7C73-D214-444B-88EB-EE29E138BDE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802867" y="229455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4" name="Freeform 22">
              <a:extLst>
                <a:ext uri="{FF2B5EF4-FFF2-40B4-BE49-F238E27FC236}">
                  <a16:creationId xmlns="" xmlns:a16="http://schemas.microsoft.com/office/drawing/2014/main" id="{C4F6F166-B2C7-4DEF-9D27-8C7C5281EDA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72206" y="1124393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5" name="Freeform 23">
              <a:extLst>
                <a:ext uri="{FF2B5EF4-FFF2-40B4-BE49-F238E27FC236}">
                  <a16:creationId xmlns="" xmlns:a16="http://schemas.microsoft.com/office/drawing/2014/main" id="{1836659E-9BA4-478B-888E-7918CD1E4F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85893" y="91182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" name="Freeform 26">
              <a:extLst>
                <a:ext uri="{FF2B5EF4-FFF2-40B4-BE49-F238E27FC236}">
                  <a16:creationId xmlns="" xmlns:a16="http://schemas.microsoft.com/office/drawing/2014/main" id="{11DC92E8-61D6-4678-A815-0A449C372F5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73117" y="1395534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" name="Freeform 27">
              <a:extLst>
                <a:ext uri="{FF2B5EF4-FFF2-40B4-BE49-F238E27FC236}">
                  <a16:creationId xmlns="" xmlns:a16="http://schemas.microsoft.com/office/drawing/2014/main" id="{16F2F68A-C3D4-4CF7-BC66-3BB510BA95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63593" y="1832636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" name="Freeform 28">
              <a:extLst>
                <a:ext uri="{FF2B5EF4-FFF2-40B4-BE49-F238E27FC236}">
                  <a16:creationId xmlns="" xmlns:a16="http://schemas.microsoft.com/office/drawing/2014/main" id="{27E279E3-83BE-46D7-BC57-137DED9A1DD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50677" y="1610044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" name="Freeform 30">
              <a:extLst>
                <a:ext uri="{FF2B5EF4-FFF2-40B4-BE49-F238E27FC236}">
                  <a16:creationId xmlns="" xmlns:a16="http://schemas.microsoft.com/office/drawing/2014/main" id="{65AB9160-E89C-4231-9056-39F8CBAF0E8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825927" y="1153146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0" name="Freeform 43">
              <a:extLst>
                <a:ext uri="{FF2B5EF4-FFF2-40B4-BE49-F238E27FC236}">
                  <a16:creationId xmlns="" xmlns:a16="http://schemas.microsoft.com/office/drawing/2014/main" id="{8CC42264-7CBA-4049-8CE9-F42DA07F27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539919" y="861035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" name="Freeform 51">
              <a:extLst>
                <a:ext uri="{FF2B5EF4-FFF2-40B4-BE49-F238E27FC236}">
                  <a16:creationId xmlns="" xmlns:a16="http://schemas.microsoft.com/office/drawing/2014/main" id="{22AC0855-2BCD-48C6-B7E9-93E17644991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512888" y="1015451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Freeform 52">
              <a:extLst>
                <a:ext uri="{FF2B5EF4-FFF2-40B4-BE49-F238E27FC236}">
                  <a16:creationId xmlns="" xmlns:a16="http://schemas.microsoft.com/office/drawing/2014/main" id="{8F2B8603-2341-48E0-A478-D3DEC6BCB3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509893" y="451020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Freeform 53">
              <a:extLst>
                <a:ext uri="{FF2B5EF4-FFF2-40B4-BE49-F238E27FC236}">
                  <a16:creationId xmlns="" xmlns:a16="http://schemas.microsoft.com/office/drawing/2014/main" id="{9829AAB0-C80F-4816-98D9-B073E0E0258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500974" y="1254224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" name="Freeform 54">
              <a:extLst>
                <a:ext uri="{FF2B5EF4-FFF2-40B4-BE49-F238E27FC236}">
                  <a16:creationId xmlns="" xmlns:a16="http://schemas.microsoft.com/office/drawing/2014/main" id="{FFF2AF19-A868-44F8-944E-8625EFEA7AE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6821" y="614648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" name="Freeform 55">
              <a:extLst>
                <a:ext uri="{FF2B5EF4-FFF2-40B4-BE49-F238E27FC236}">
                  <a16:creationId xmlns="" xmlns:a16="http://schemas.microsoft.com/office/drawing/2014/main" id="{19C481A9-3BCA-4C40-A323-E99C9481315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500834" y="1463825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" name="Freeform 56">
              <a:extLst>
                <a:ext uri="{FF2B5EF4-FFF2-40B4-BE49-F238E27FC236}">
                  <a16:creationId xmlns="" xmlns:a16="http://schemas.microsoft.com/office/drawing/2014/main" id="{B6DEB2DB-99F0-41FE-8F15-BEB091B2510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500530" y="2293861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" name="Freeform 57">
              <a:extLst>
                <a:ext uri="{FF2B5EF4-FFF2-40B4-BE49-F238E27FC236}">
                  <a16:creationId xmlns="" xmlns:a16="http://schemas.microsoft.com/office/drawing/2014/main" id="{635C6778-22C5-4739-ADA3-03D9500BAA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6983" y="1673570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" name="Freeform 59">
              <a:extLst>
                <a:ext uri="{FF2B5EF4-FFF2-40B4-BE49-F238E27FC236}">
                  <a16:creationId xmlns="" xmlns:a16="http://schemas.microsoft.com/office/drawing/2014/main" id="{2A768F35-A374-4597-8C0F-E5E9170C4C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66433" y="255923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" name="Freeform 60">
              <a:extLst>
                <a:ext uri="{FF2B5EF4-FFF2-40B4-BE49-F238E27FC236}">
                  <a16:creationId xmlns="" xmlns:a16="http://schemas.microsoft.com/office/drawing/2014/main" id="{3F5CA884-0B4E-4C1E-A397-B03B860D2DC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61664" y="190336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" name="Freeform 61">
              <a:extLst>
                <a:ext uri="{FF2B5EF4-FFF2-40B4-BE49-F238E27FC236}">
                  <a16:creationId xmlns="" xmlns:a16="http://schemas.microsoft.com/office/drawing/2014/main" id="{319CE7B5-B5E2-4F13-ABF5-1CDF0865402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961" y="2137724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" name="Freeform 78">
              <a:extLst>
                <a:ext uri="{FF2B5EF4-FFF2-40B4-BE49-F238E27FC236}">
                  <a16:creationId xmlns="" xmlns:a16="http://schemas.microsoft.com/office/drawing/2014/main" id="{397D2E03-98AE-4647-821F-85862785BB0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247199" y="721463"/>
              <a:ext cx="147990" cy="75075"/>
            </a:xfrm>
            <a:custGeom>
              <a:avLst/>
              <a:gdLst>
                <a:gd name="T0" fmla="*/ 22 w 45"/>
                <a:gd name="T1" fmla="*/ 0 h 25"/>
                <a:gd name="T2" fmla="*/ 28 w 45"/>
                <a:gd name="T3" fmla="*/ 25 h 25"/>
                <a:gd name="T4" fmla="*/ 22 w 4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5">
                  <a:moveTo>
                    <a:pt x="22" y="0"/>
                  </a:moveTo>
                  <a:cubicBezTo>
                    <a:pt x="32" y="1"/>
                    <a:pt x="45" y="21"/>
                    <a:pt x="28" y="25"/>
                  </a:cubicBezTo>
                  <a:cubicBezTo>
                    <a:pt x="9" y="23"/>
                    <a:pt x="0" y="9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" name="Freeform 79">
              <a:extLst>
                <a:ext uri="{FF2B5EF4-FFF2-40B4-BE49-F238E27FC236}">
                  <a16:creationId xmlns="" xmlns:a16="http://schemas.microsoft.com/office/drawing/2014/main" id="{17C275DB-E849-4EA4-8713-32B5D2DE9B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259571" y="952508"/>
              <a:ext cx="124063" cy="69362"/>
            </a:xfrm>
            <a:custGeom>
              <a:avLst/>
              <a:gdLst>
                <a:gd name="T0" fmla="*/ 20 w 38"/>
                <a:gd name="T1" fmla="*/ 0 h 23"/>
                <a:gd name="T2" fmla="*/ 20 w 38"/>
                <a:gd name="T3" fmla="*/ 22 h 23"/>
                <a:gd name="T4" fmla="*/ 20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0" y="0"/>
                  </a:moveTo>
                  <a:cubicBezTo>
                    <a:pt x="37" y="3"/>
                    <a:pt x="38" y="23"/>
                    <a:pt x="20" y="22"/>
                  </a:cubicBezTo>
                  <a:cubicBezTo>
                    <a:pt x="8" y="18"/>
                    <a:pt x="0" y="5"/>
                    <a:pt x="2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" name="Freeform 80">
              <a:extLst>
                <a:ext uri="{FF2B5EF4-FFF2-40B4-BE49-F238E27FC236}">
                  <a16:creationId xmlns="" xmlns:a16="http://schemas.microsoft.com/office/drawing/2014/main" id="{5C9D14FB-8462-4595-9073-0C1669E55DE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254230" y="1190303"/>
              <a:ext cx="124951" cy="66098"/>
            </a:xfrm>
            <a:custGeom>
              <a:avLst/>
              <a:gdLst>
                <a:gd name="T0" fmla="*/ 21 w 38"/>
                <a:gd name="T1" fmla="*/ 0 h 22"/>
                <a:gd name="T2" fmla="*/ 21 w 38"/>
                <a:gd name="T3" fmla="*/ 22 h 22"/>
                <a:gd name="T4" fmla="*/ 21 w 38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2">
                  <a:moveTo>
                    <a:pt x="21" y="0"/>
                  </a:moveTo>
                  <a:cubicBezTo>
                    <a:pt x="37" y="2"/>
                    <a:pt x="38" y="20"/>
                    <a:pt x="21" y="22"/>
                  </a:cubicBezTo>
                  <a:cubicBezTo>
                    <a:pt x="9" y="16"/>
                    <a:pt x="0" y="6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Freeform 82">
              <a:extLst>
                <a:ext uri="{FF2B5EF4-FFF2-40B4-BE49-F238E27FC236}">
                  <a16:creationId xmlns="" xmlns:a16="http://schemas.microsoft.com/office/drawing/2014/main" id="{61CFC522-2DDE-41FE-A896-31FD81E75BF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897973" y="5809440"/>
              <a:ext cx="128495" cy="69362"/>
            </a:xfrm>
            <a:custGeom>
              <a:avLst/>
              <a:gdLst>
                <a:gd name="T0" fmla="*/ 16 w 39"/>
                <a:gd name="T1" fmla="*/ 0 h 23"/>
                <a:gd name="T2" fmla="*/ 10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Freeform 84">
              <a:extLst>
                <a:ext uri="{FF2B5EF4-FFF2-40B4-BE49-F238E27FC236}">
                  <a16:creationId xmlns="" xmlns:a16="http://schemas.microsoft.com/office/drawing/2014/main" id="{1DE986F0-71DA-4FC5-9B8D-B80BCA378EC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228689" y="516877"/>
              <a:ext cx="131153" cy="88130"/>
            </a:xfrm>
            <a:custGeom>
              <a:avLst/>
              <a:gdLst>
                <a:gd name="T0" fmla="*/ 18 w 40"/>
                <a:gd name="T1" fmla="*/ 1 h 29"/>
                <a:gd name="T2" fmla="*/ 6 w 40"/>
                <a:gd name="T3" fmla="*/ 20 h 29"/>
                <a:gd name="T4" fmla="*/ 18 w 40"/>
                <a:gd name="T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18" y="1"/>
                  </a:moveTo>
                  <a:cubicBezTo>
                    <a:pt x="40" y="6"/>
                    <a:pt x="25" y="29"/>
                    <a:pt x="6" y="20"/>
                  </a:cubicBezTo>
                  <a:cubicBezTo>
                    <a:pt x="0" y="10"/>
                    <a:pt x="5" y="0"/>
                    <a:pt x="18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Freeform 86">
              <a:extLst>
                <a:ext uri="{FF2B5EF4-FFF2-40B4-BE49-F238E27FC236}">
                  <a16:creationId xmlns="" xmlns:a16="http://schemas.microsoft.com/office/drawing/2014/main" id="{FD3945E4-65D1-40A4-AA52-E82C5758BAB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238658" y="170868"/>
              <a:ext cx="131153" cy="112612"/>
            </a:xfrm>
            <a:custGeom>
              <a:avLst/>
              <a:gdLst>
                <a:gd name="T0" fmla="*/ 22 w 40"/>
                <a:gd name="T1" fmla="*/ 1 h 37"/>
                <a:gd name="T2" fmla="*/ 15 w 40"/>
                <a:gd name="T3" fmla="*/ 23 h 37"/>
                <a:gd name="T4" fmla="*/ 22 w 40"/>
                <a:gd name="T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7">
                  <a:moveTo>
                    <a:pt x="22" y="1"/>
                  </a:moveTo>
                  <a:cubicBezTo>
                    <a:pt x="40" y="3"/>
                    <a:pt x="33" y="37"/>
                    <a:pt x="15" y="23"/>
                  </a:cubicBezTo>
                  <a:cubicBezTo>
                    <a:pt x="0" y="20"/>
                    <a:pt x="7" y="0"/>
                    <a:pt x="22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" name="Freeform 89">
              <a:extLst>
                <a:ext uri="{FF2B5EF4-FFF2-40B4-BE49-F238E27FC236}">
                  <a16:creationId xmlns="" xmlns:a16="http://schemas.microsoft.com/office/drawing/2014/main" id="{69EDD546-3725-4141-9AEE-446524F560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575467" y="5625289"/>
              <a:ext cx="134697" cy="93027"/>
            </a:xfrm>
            <a:custGeom>
              <a:avLst/>
              <a:gdLst>
                <a:gd name="T0" fmla="*/ 23 w 41"/>
                <a:gd name="T1" fmla="*/ 0 h 31"/>
                <a:gd name="T2" fmla="*/ 16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3"/>
                    <a:pt x="41" y="31"/>
                    <a:pt x="16" y="25"/>
                  </a:cubicBezTo>
                  <a:cubicBezTo>
                    <a:pt x="0" y="7"/>
                    <a:pt x="14" y="4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8" name="Freeform 90">
              <a:extLst>
                <a:ext uri="{FF2B5EF4-FFF2-40B4-BE49-F238E27FC236}">
                  <a16:creationId xmlns="" xmlns:a16="http://schemas.microsoft.com/office/drawing/2014/main" id="{29EB779D-53F9-4449-A3B9-B16A6EBF418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271313" y="2076674"/>
              <a:ext cx="2659" cy="897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2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1" y="0"/>
                    <a:pt x="1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" name="Freeform 105">
              <a:extLst>
                <a:ext uri="{FF2B5EF4-FFF2-40B4-BE49-F238E27FC236}">
                  <a16:creationId xmlns="" xmlns:a16="http://schemas.microsoft.com/office/drawing/2014/main" id="{C163A133-1361-488B-ACD1-7F6A6DE25E8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9649" y="5935260"/>
              <a:ext cx="140901" cy="93027"/>
            </a:xfrm>
            <a:custGeom>
              <a:avLst/>
              <a:gdLst>
                <a:gd name="T0" fmla="*/ 26 w 43"/>
                <a:gd name="T1" fmla="*/ 3 h 31"/>
                <a:gd name="T2" fmla="*/ 39 w 43"/>
                <a:gd name="T3" fmla="*/ 23 h 31"/>
                <a:gd name="T4" fmla="*/ 26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6" y="3"/>
                  </a:moveTo>
                  <a:cubicBezTo>
                    <a:pt x="34" y="0"/>
                    <a:pt x="43" y="17"/>
                    <a:pt x="39" y="23"/>
                  </a:cubicBezTo>
                  <a:cubicBezTo>
                    <a:pt x="20" y="31"/>
                    <a:pt x="0" y="15"/>
                    <a:pt x="26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" name="Freeform 106">
              <a:extLst>
                <a:ext uri="{FF2B5EF4-FFF2-40B4-BE49-F238E27FC236}">
                  <a16:creationId xmlns="" xmlns:a16="http://schemas.microsoft.com/office/drawing/2014/main" id="{0D0520FA-0028-46DA-BF2D-2DC8D74D4FE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74357" y="569014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" name="Freeform 108">
              <a:extLst>
                <a:ext uri="{FF2B5EF4-FFF2-40B4-BE49-F238E27FC236}">
                  <a16:creationId xmlns="" xmlns:a16="http://schemas.microsoft.com/office/drawing/2014/main" id="{23F22E59-1B66-47AA-BA81-7B4191A480B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59785" y="1082266"/>
              <a:ext cx="121406" cy="90579"/>
            </a:xfrm>
            <a:custGeom>
              <a:avLst/>
              <a:gdLst>
                <a:gd name="T0" fmla="*/ 26 w 37"/>
                <a:gd name="T1" fmla="*/ 1 h 30"/>
                <a:gd name="T2" fmla="*/ 35 w 37"/>
                <a:gd name="T3" fmla="*/ 21 h 30"/>
                <a:gd name="T4" fmla="*/ 26 w 37"/>
                <a:gd name="T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30">
                  <a:moveTo>
                    <a:pt x="26" y="1"/>
                  </a:moveTo>
                  <a:cubicBezTo>
                    <a:pt x="35" y="0"/>
                    <a:pt x="37" y="13"/>
                    <a:pt x="35" y="21"/>
                  </a:cubicBezTo>
                  <a:cubicBezTo>
                    <a:pt x="14" y="30"/>
                    <a:pt x="0" y="8"/>
                    <a:pt x="2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2" name="Freeform 110">
              <a:extLst>
                <a:ext uri="{FF2B5EF4-FFF2-40B4-BE49-F238E27FC236}">
                  <a16:creationId xmlns="" xmlns:a16="http://schemas.microsoft.com/office/drawing/2014/main" id="{36F7FB00-9A76-4C0E-A05C-CA6B96A1D01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52081" y="321179"/>
              <a:ext cx="127608" cy="114243"/>
            </a:xfrm>
            <a:custGeom>
              <a:avLst/>
              <a:gdLst>
                <a:gd name="T0" fmla="*/ 21 w 39"/>
                <a:gd name="T1" fmla="*/ 1 h 38"/>
                <a:gd name="T2" fmla="*/ 39 w 39"/>
                <a:gd name="T3" fmla="*/ 18 h 38"/>
                <a:gd name="T4" fmla="*/ 21 w 39"/>
                <a:gd name="T5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8">
                  <a:moveTo>
                    <a:pt x="21" y="1"/>
                  </a:moveTo>
                  <a:cubicBezTo>
                    <a:pt x="35" y="0"/>
                    <a:pt x="38" y="8"/>
                    <a:pt x="39" y="18"/>
                  </a:cubicBezTo>
                  <a:cubicBezTo>
                    <a:pt x="25" y="38"/>
                    <a:pt x="0" y="13"/>
                    <a:pt x="2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3" name="Freeform 111">
              <a:extLst>
                <a:ext uri="{FF2B5EF4-FFF2-40B4-BE49-F238E27FC236}">
                  <a16:creationId xmlns="" xmlns:a16="http://schemas.microsoft.com/office/drawing/2014/main" id="{68DA8E50-B15F-4B3A-90EC-2A03E257B2C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66505" y="1277239"/>
              <a:ext cx="131153" cy="87315"/>
            </a:xfrm>
            <a:custGeom>
              <a:avLst/>
              <a:gdLst>
                <a:gd name="T0" fmla="*/ 24 w 40"/>
                <a:gd name="T1" fmla="*/ 0 h 29"/>
                <a:gd name="T2" fmla="*/ 20 w 40"/>
                <a:gd name="T3" fmla="*/ 25 h 29"/>
                <a:gd name="T4" fmla="*/ 24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4" y="0"/>
                  </a:moveTo>
                  <a:cubicBezTo>
                    <a:pt x="40" y="1"/>
                    <a:pt x="35" y="29"/>
                    <a:pt x="20" y="25"/>
                  </a:cubicBezTo>
                  <a:cubicBezTo>
                    <a:pt x="0" y="19"/>
                    <a:pt x="5" y="2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4" name="Freeform 112">
              <a:extLst>
                <a:ext uri="{FF2B5EF4-FFF2-40B4-BE49-F238E27FC236}">
                  <a16:creationId xmlns="" xmlns:a16="http://schemas.microsoft.com/office/drawing/2014/main" id="{82C7AB40-A354-4997-93B2-B7DE6C7D447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62783" y="890025"/>
              <a:ext cx="117860" cy="81603"/>
            </a:xfrm>
            <a:custGeom>
              <a:avLst/>
              <a:gdLst>
                <a:gd name="T0" fmla="*/ 19 w 36"/>
                <a:gd name="T1" fmla="*/ 1 h 27"/>
                <a:gd name="T2" fmla="*/ 21 w 36"/>
                <a:gd name="T3" fmla="*/ 27 h 27"/>
                <a:gd name="T4" fmla="*/ 19 w 36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9" y="1"/>
                  </a:moveTo>
                  <a:cubicBezTo>
                    <a:pt x="31" y="1"/>
                    <a:pt x="36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5" name="Freeform 123">
              <a:extLst>
                <a:ext uri="{FF2B5EF4-FFF2-40B4-BE49-F238E27FC236}">
                  <a16:creationId xmlns="" xmlns:a16="http://schemas.microsoft.com/office/drawing/2014/main" id="{C62E3823-6812-4FC3-9E11-0D743AF69A6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679201" y="214054"/>
              <a:ext cx="140901" cy="93843"/>
            </a:xfrm>
            <a:custGeom>
              <a:avLst/>
              <a:gdLst>
                <a:gd name="T0" fmla="*/ 26 w 43"/>
                <a:gd name="T1" fmla="*/ 3 h 31"/>
                <a:gd name="T2" fmla="*/ 40 w 43"/>
                <a:gd name="T3" fmla="*/ 23 h 31"/>
                <a:gd name="T4" fmla="*/ 26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6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0" y="31"/>
                    <a:pt x="0" y="15"/>
                    <a:pt x="26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6" name="Freeform 130">
              <a:extLst>
                <a:ext uri="{FF2B5EF4-FFF2-40B4-BE49-F238E27FC236}">
                  <a16:creationId xmlns="" xmlns:a16="http://schemas.microsoft.com/office/drawing/2014/main" id="{BD38CEC7-EB05-4770-88A0-21AB3389EC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625413" y="462988"/>
              <a:ext cx="157737" cy="81603"/>
            </a:xfrm>
            <a:custGeom>
              <a:avLst/>
              <a:gdLst>
                <a:gd name="T0" fmla="*/ 31 w 48"/>
                <a:gd name="T1" fmla="*/ 0 h 27"/>
                <a:gd name="T2" fmla="*/ 18 w 48"/>
                <a:gd name="T3" fmla="*/ 24 h 27"/>
                <a:gd name="T4" fmla="*/ 31 w 48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27">
                  <a:moveTo>
                    <a:pt x="31" y="0"/>
                  </a:moveTo>
                  <a:cubicBezTo>
                    <a:pt x="48" y="10"/>
                    <a:pt x="32" y="27"/>
                    <a:pt x="18" y="24"/>
                  </a:cubicBezTo>
                  <a:cubicBezTo>
                    <a:pt x="0" y="14"/>
                    <a:pt x="18" y="0"/>
                    <a:pt x="3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" name="Freeform 131">
              <a:extLst>
                <a:ext uri="{FF2B5EF4-FFF2-40B4-BE49-F238E27FC236}">
                  <a16:creationId xmlns="" xmlns:a16="http://schemas.microsoft.com/office/drawing/2014/main" id="{2C2A7A5C-8262-4207-A106-7925BEE25EF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666240" y="1058290"/>
              <a:ext cx="117860" cy="87315"/>
            </a:xfrm>
            <a:custGeom>
              <a:avLst/>
              <a:gdLst>
                <a:gd name="T0" fmla="*/ 15 w 36"/>
                <a:gd name="T1" fmla="*/ 0 h 29"/>
                <a:gd name="T2" fmla="*/ 25 w 36"/>
                <a:gd name="T3" fmla="*/ 15 h 29"/>
                <a:gd name="T4" fmla="*/ 13 w 36"/>
                <a:gd name="T5" fmla="*/ 21 h 29"/>
                <a:gd name="T6" fmla="*/ 15 w 3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9">
                  <a:moveTo>
                    <a:pt x="15" y="0"/>
                  </a:moveTo>
                  <a:cubicBezTo>
                    <a:pt x="21" y="0"/>
                    <a:pt x="36" y="13"/>
                    <a:pt x="25" y="15"/>
                  </a:cubicBezTo>
                  <a:cubicBezTo>
                    <a:pt x="20" y="19"/>
                    <a:pt x="20" y="22"/>
                    <a:pt x="13" y="21"/>
                  </a:cubicBezTo>
                  <a:cubicBezTo>
                    <a:pt x="0" y="29"/>
                    <a:pt x="0" y="0"/>
                    <a:pt x="15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" name="Freeform 132">
              <a:extLst>
                <a:ext uri="{FF2B5EF4-FFF2-40B4-BE49-F238E27FC236}">
                  <a16:creationId xmlns="" xmlns:a16="http://schemas.microsoft.com/office/drawing/2014/main" id="{109B8939-2359-4AA5-BE84-D08AD6896C5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583691" y="5894067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8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9" name="Freeform 135">
              <a:extLst>
                <a:ext uri="{FF2B5EF4-FFF2-40B4-BE49-F238E27FC236}">
                  <a16:creationId xmlns="" xmlns:a16="http://schemas.microsoft.com/office/drawing/2014/main" id="{28E156B2-2673-4090-B92A-DD788F91826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625273" y="801354"/>
              <a:ext cx="128495" cy="84051"/>
            </a:xfrm>
            <a:custGeom>
              <a:avLst/>
              <a:gdLst>
                <a:gd name="T0" fmla="*/ 21 w 39"/>
                <a:gd name="T1" fmla="*/ 0 h 28"/>
                <a:gd name="T2" fmla="*/ 6 w 39"/>
                <a:gd name="T3" fmla="*/ 20 h 28"/>
                <a:gd name="T4" fmla="*/ 21 w 39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8">
                  <a:moveTo>
                    <a:pt x="21" y="0"/>
                  </a:moveTo>
                  <a:cubicBezTo>
                    <a:pt x="39" y="12"/>
                    <a:pt x="22" y="28"/>
                    <a:pt x="6" y="20"/>
                  </a:cubicBezTo>
                  <a:cubicBezTo>
                    <a:pt x="0" y="7"/>
                    <a:pt x="7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0" name="Freeform 141">
              <a:extLst>
                <a:ext uri="{FF2B5EF4-FFF2-40B4-BE49-F238E27FC236}">
                  <a16:creationId xmlns="" xmlns:a16="http://schemas.microsoft.com/office/drawing/2014/main" id="{7EF42F55-E2C9-4A07-91DA-8C10E0D7F4E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603894" y="1194032"/>
              <a:ext cx="163941" cy="163205"/>
            </a:xfrm>
            <a:custGeom>
              <a:avLst/>
              <a:gdLst>
                <a:gd name="T0" fmla="*/ 37 w 50"/>
                <a:gd name="T1" fmla="*/ 3 h 54"/>
                <a:gd name="T2" fmla="*/ 42 w 50"/>
                <a:gd name="T3" fmla="*/ 17 h 54"/>
                <a:gd name="T4" fmla="*/ 37 w 50"/>
                <a:gd name="T5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54">
                  <a:moveTo>
                    <a:pt x="37" y="3"/>
                  </a:moveTo>
                  <a:cubicBezTo>
                    <a:pt x="50" y="3"/>
                    <a:pt x="36" y="13"/>
                    <a:pt x="42" y="17"/>
                  </a:cubicBezTo>
                  <a:cubicBezTo>
                    <a:pt x="35" y="54"/>
                    <a:pt x="0" y="0"/>
                    <a:pt x="37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1" name="Freeform 5">
              <a:extLst>
                <a:ext uri="{FF2B5EF4-FFF2-40B4-BE49-F238E27FC236}">
                  <a16:creationId xmlns="" xmlns:a16="http://schemas.microsoft.com/office/drawing/2014/main" id="{1230B5C4-95EA-4655-8618-08D13B32DCC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88752" y="2765620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2" name="Freeform 6">
              <a:extLst>
                <a:ext uri="{FF2B5EF4-FFF2-40B4-BE49-F238E27FC236}">
                  <a16:creationId xmlns="" xmlns:a16="http://schemas.microsoft.com/office/drawing/2014/main" id="{90469482-5E37-4BFE-9F83-760D56D2CAD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90279" y="5109777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3" name="Freeform 7">
              <a:extLst>
                <a:ext uri="{FF2B5EF4-FFF2-40B4-BE49-F238E27FC236}">
                  <a16:creationId xmlns="" xmlns:a16="http://schemas.microsoft.com/office/drawing/2014/main" id="{14E7CD44-9E2F-4FB6-AED9-D9BDB042E7E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58709" y="2479307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4" name="Freeform 8">
              <a:extLst>
                <a:ext uri="{FF2B5EF4-FFF2-40B4-BE49-F238E27FC236}">
                  <a16:creationId xmlns="" xmlns:a16="http://schemas.microsoft.com/office/drawing/2014/main" id="{4DF38201-76AF-46C0-B2C7-3643EEED0A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47157" y="4810731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5" name="Freeform 9">
              <a:extLst>
                <a:ext uri="{FF2B5EF4-FFF2-40B4-BE49-F238E27FC236}">
                  <a16:creationId xmlns="" xmlns:a16="http://schemas.microsoft.com/office/drawing/2014/main" id="{F829FF5C-5043-4640-B01F-F0F28271D7A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55295" y="4530259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6" name="Freeform 11">
              <a:extLst>
                <a:ext uri="{FF2B5EF4-FFF2-40B4-BE49-F238E27FC236}">
                  <a16:creationId xmlns="" xmlns:a16="http://schemas.microsoft.com/office/drawing/2014/main" id="{D8EEAE37-148C-4CE3-89B1-152EA4AFD50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15656" y="4269027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7" name="Freeform 12">
              <a:extLst>
                <a:ext uri="{FF2B5EF4-FFF2-40B4-BE49-F238E27FC236}">
                  <a16:creationId xmlns="" xmlns:a16="http://schemas.microsoft.com/office/drawing/2014/main" id="{A61104F5-14AD-4EB7-A54C-DAF0A2FCAB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27432" y="3766546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8" name="Freeform 13">
              <a:extLst>
                <a:ext uri="{FF2B5EF4-FFF2-40B4-BE49-F238E27FC236}">
                  <a16:creationId xmlns="" xmlns:a16="http://schemas.microsoft.com/office/drawing/2014/main" id="{EC38536F-D0A4-4AEC-A9F8-389E8990D9C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31897" y="3170516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9" name="Freeform 14">
              <a:extLst>
                <a:ext uri="{FF2B5EF4-FFF2-40B4-BE49-F238E27FC236}">
                  <a16:creationId xmlns="" xmlns:a16="http://schemas.microsoft.com/office/drawing/2014/main" id="{127854F2-6E1A-4EFC-855D-55DECDD8B97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22537" y="3410446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0" name="Freeform 16">
              <a:extLst>
                <a:ext uri="{FF2B5EF4-FFF2-40B4-BE49-F238E27FC236}">
                  <a16:creationId xmlns="" xmlns:a16="http://schemas.microsoft.com/office/drawing/2014/main" id="{9A119165-64BD-4252-8438-117F3E43E16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06272" y="4009578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1" name="Freeform 17">
              <a:extLst>
                <a:ext uri="{FF2B5EF4-FFF2-40B4-BE49-F238E27FC236}">
                  <a16:creationId xmlns="" xmlns:a16="http://schemas.microsoft.com/office/drawing/2014/main" id="{B53A63B6-93A3-46DF-8EBB-44894367190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41251" y="5422266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2" name="Freeform 21">
              <a:extLst>
                <a:ext uri="{FF2B5EF4-FFF2-40B4-BE49-F238E27FC236}">
                  <a16:creationId xmlns="" xmlns:a16="http://schemas.microsoft.com/office/drawing/2014/main" id="{B84CD6CD-22DF-4D8A-9074-674F7B23D54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689242" y="5733420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3" name="Freeform 25">
              <a:extLst>
                <a:ext uri="{FF2B5EF4-FFF2-40B4-BE49-F238E27FC236}">
                  <a16:creationId xmlns="" xmlns:a16="http://schemas.microsoft.com/office/drawing/2014/main" id="{6CAC2E54-038E-42E0-A5CA-7260279ABC4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880615" y="6658415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4" name="Freeform 29">
              <a:extLst>
                <a:ext uri="{FF2B5EF4-FFF2-40B4-BE49-F238E27FC236}">
                  <a16:creationId xmlns="" xmlns:a16="http://schemas.microsoft.com/office/drawing/2014/main" id="{9D859BA7-EA9B-49BC-BAB5-5AA5DD96280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670125" y="5972127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5" name="Freeform 31">
              <a:extLst>
                <a:ext uri="{FF2B5EF4-FFF2-40B4-BE49-F238E27FC236}">
                  <a16:creationId xmlns="" xmlns:a16="http://schemas.microsoft.com/office/drawing/2014/main" id="{132A12C0-F9E0-402E-86BF-0CA61264559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44008" y="6352160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6" name="Freeform 32">
              <a:extLst>
                <a:ext uri="{FF2B5EF4-FFF2-40B4-BE49-F238E27FC236}">
                  <a16:creationId xmlns="" xmlns:a16="http://schemas.microsoft.com/office/drawing/2014/main" id="{B6052C85-F025-4AEC-BA73-B3D732161B8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50006" y="3296600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7" name="Freeform 33">
              <a:extLst>
                <a:ext uri="{FF2B5EF4-FFF2-40B4-BE49-F238E27FC236}">
                  <a16:creationId xmlns="" xmlns:a16="http://schemas.microsoft.com/office/drawing/2014/main" id="{5DEC65F1-8509-4F25-9D55-7CD837E188B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9919" y="4387911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Freeform 34">
              <a:extLst>
                <a:ext uri="{FF2B5EF4-FFF2-40B4-BE49-F238E27FC236}">
                  <a16:creationId xmlns="" xmlns:a16="http://schemas.microsoft.com/office/drawing/2014/main" id="{AB3D96EE-DFC5-4071-89B2-F5DB3ACD112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3849" y="5385234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Freeform 35">
              <a:extLst>
                <a:ext uri="{FF2B5EF4-FFF2-40B4-BE49-F238E27FC236}">
                  <a16:creationId xmlns="" xmlns:a16="http://schemas.microsoft.com/office/drawing/2014/main" id="{8F5F8AEE-422E-4180-8C39-6FCEC059CB4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9501" y="4596138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Freeform 36">
              <a:extLst>
                <a:ext uri="{FF2B5EF4-FFF2-40B4-BE49-F238E27FC236}">
                  <a16:creationId xmlns="" xmlns:a16="http://schemas.microsoft.com/office/drawing/2014/main" id="{934D274F-F47D-47DE-AF0F-A1939A3F2E5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51638" y="6047123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37">
              <a:extLst>
                <a:ext uri="{FF2B5EF4-FFF2-40B4-BE49-F238E27FC236}">
                  <a16:creationId xmlns="" xmlns:a16="http://schemas.microsoft.com/office/drawing/2014/main" id="{0A7C4035-FD5D-4380-90B8-3F24A816C10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63404" y="3060660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38">
              <a:extLst>
                <a:ext uri="{FF2B5EF4-FFF2-40B4-BE49-F238E27FC236}">
                  <a16:creationId xmlns="" xmlns:a16="http://schemas.microsoft.com/office/drawing/2014/main" id="{C7F15AEE-302F-4C4B-8669-7D196FA2C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1073" y="4900756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39">
              <a:extLst>
                <a:ext uri="{FF2B5EF4-FFF2-40B4-BE49-F238E27FC236}">
                  <a16:creationId xmlns="" xmlns:a16="http://schemas.microsoft.com/office/drawing/2014/main" id="{D034440B-82AF-497A-9D49-3907F4905D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63181" y="5141877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40">
              <a:extLst>
                <a:ext uri="{FF2B5EF4-FFF2-40B4-BE49-F238E27FC236}">
                  <a16:creationId xmlns="" xmlns:a16="http://schemas.microsoft.com/office/drawing/2014/main" id="{C473DED0-7789-47BA-88E9-BA510F17F47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58145" y="25985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41">
              <a:extLst>
                <a:ext uri="{FF2B5EF4-FFF2-40B4-BE49-F238E27FC236}">
                  <a16:creationId xmlns="" xmlns:a16="http://schemas.microsoft.com/office/drawing/2014/main" id="{61660303-C328-4E3E-B718-FF16FE80829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51638" y="6279131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42">
              <a:extLst>
                <a:ext uri="{FF2B5EF4-FFF2-40B4-BE49-F238E27FC236}">
                  <a16:creationId xmlns="" xmlns:a16="http://schemas.microsoft.com/office/drawing/2014/main" id="{889A903A-3978-4E46-8E90-C21B27B80FE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39806" y="5597147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44">
              <a:extLst>
                <a:ext uri="{FF2B5EF4-FFF2-40B4-BE49-F238E27FC236}">
                  <a16:creationId xmlns="" xmlns:a16="http://schemas.microsoft.com/office/drawing/2014/main" id="{D999DFDA-98C7-49A3-A202-413BE43AB7A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3596" y="4081275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45">
              <a:extLst>
                <a:ext uri="{FF2B5EF4-FFF2-40B4-BE49-F238E27FC236}">
                  <a16:creationId xmlns="" xmlns:a16="http://schemas.microsoft.com/office/drawing/2014/main" id="{D8AE04A9-F987-40C8-8324-54B6166397B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1445" y="5837101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46">
              <a:extLst>
                <a:ext uri="{FF2B5EF4-FFF2-40B4-BE49-F238E27FC236}">
                  <a16:creationId xmlns="" xmlns:a16="http://schemas.microsoft.com/office/drawing/2014/main" id="{6BDC2FAA-6705-4773-A719-9B7BA5EC7F2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0504" y="2831197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47">
              <a:extLst>
                <a:ext uri="{FF2B5EF4-FFF2-40B4-BE49-F238E27FC236}">
                  <a16:creationId xmlns="" xmlns:a16="http://schemas.microsoft.com/office/drawing/2014/main" id="{39D3DD60-78EA-41B8-9629-B2097C0257F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8649" y="3850148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Freeform 48">
              <a:extLst>
                <a:ext uri="{FF2B5EF4-FFF2-40B4-BE49-F238E27FC236}">
                  <a16:creationId xmlns="" xmlns:a16="http://schemas.microsoft.com/office/drawing/2014/main" id="{C82D54CE-3C15-4476-A162-D2B1846087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3906" y="3616678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Freeform 49">
              <a:extLst>
                <a:ext uri="{FF2B5EF4-FFF2-40B4-BE49-F238E27FC236}">
                  <a16:creationId xmlns="" xmlns:a16="http://schemas.microsoft.com/office/drawing/2014/main" id="{C77AD9C8-EFE2-459E-9D2D-6D3F9003561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2520" y="6508346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Freeform 70">
              <a:extLst>
                <a:ext uri="{FF2B5EF4-FFF2-40B4-BE49-F238E27FC236}">
                  <a16:creationId xmlns="" xmlns:a16="http://schemas.microsoft.com/office/drawing/2014/main" id="{A0B8A69D-893C-4130-B6D9-EE7A415164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099" y="6187020"/>
              <a:ext cx="131153" cy="75890"/>
            </a:xfrm>
            <a:custGeom>
              <a:avLst/>
              <a:gdLst>
                <a:gd name="T0" fmla="*/ 18 w 40"/>
                <a:gd name="T1" fmla="*/ 0 h 25"/>
                <a:gd name="T2" fmla="*/ 7 w 40"/>
                <a:gd name="T3" fmla="*/ 21 h 25"/>
                <a:gd name="T4" fmla="*/ 18 w 40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5">
                  <a:moveTo>
                    <a:pt x="18" y="0"/>
                  </a:moveTo>
                  <a:cubicBezTo>
                    <a:pt x="40" y="9"/>
                    <a:pt x="26" y="25"/>
                    <a:pt x="7" y="21"/>
                  </a:cubicBezTo>
                  <a:cubicBezTo>
                    <a:pt x="0" y="11"/>
                    <a:pt x="5" y="0"/>
                    <a:pt x="18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Freeform 75">
              <a:extLst>
                <a:ext uri="{FF2B5EF4-FFF2-40B4-BE49-F238E27FC236}">
                  <a16:creationId xmlns="" xmlns:a16="http://schemas.microsoft.com/office/drawing/2014/main" id="{98B6FAFB-A59E-4743-88ED-ECC8308A16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786635" y="2983476"/>
              <a:ext cx="128495" cy="78339"/>
            </a:xfrm>
            <a:custGeom>
              <a:avLst/>
              <a:gdLst>
                <a:gd name="T0" fmla="*/ 23 w 39"/>
                <a:gd name="T1" fmla="*/ 0 h 26"/>
                <a:gd name="T2" fmla="*/ 19 w 39"/>
                <a:gd name="T3" fmla="*/ 26 h 26"/>
                <a:gd name="T4" fmla="*/ 23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3" y="0"/>
                  </a:moveTo>
                  <a:cubicBezTo>
                    <a:pt x="39" y="3"/>
                    <a:pt x="34" y="25"/>
                    <a:pt x="19" y="26"/>
                  </a:cubicBezTo>
                  <a:cubicBezTo>
                    <a:pt x="0" y="19"/>
                    <a:pt x="7" y="3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Freeform 85">
              <a:extLst>
                <a:ext uri="{FF2B5EF4-FFF2-40B4-BE49-F238E27FC236}">
                  <a16:creationId xmlns="" xmlns:a16="http://schemas.microsoft.com/office/drawing/2014/main" id="{AD93045F-69E5-4B98-8A99-B093F9A436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6504" y="6435018"/>
              <a:ext cx="127608" cy="97107"/>
            </a:xfrm>
            <a:custGeom>
              <a:avLst/>
              <a:gdLst>
                <a:gd name="T0" fmla="*/ 21 w 39"/>
                <a:gd name="T1" fmla="*/ 0 h 32"/>
                <a:gd name="T2" fmla="*/ 13 w 39"/>
                <a:gd name="T3" fmla="*/ 20 h 32"/>
                <a:gd name="T4" fmla="*/ 21 w 39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2">
                  <a:moveTo>
                    <a:pt x="21" y="0"/>
                  </a:moveTo>
                  <a:cubicBezTo>
                    <a:pt x="39" y="2"/>
                    <a:pt x="32" y="32"/>
                    <a:pt x="13" y="20"/>
                  </a:cubicBezTo>
                  <a:cubicBezTo>
                    <a:pt x="3" y="23"/>
                    <a:pt x="0" y="1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Freeform 87">
              <a:extLst>
                <a:ext uri="{FF2B5EF4-FFF2-40B4-BE49-F238E27FC236}">
                  <a16:creationId xmlns="" xmlns:a16="http://schemas.microsoft.com/office/drawing/2014/main" id="{EE6C8149-2426-4883-A4E6-70F4CB0BF3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3983" y="6658052"/>
              <a:ext cx="134697" cy="90579"/>
            </a:xfrm>
            <a:custGeom>
              <a:avLst/>
              <a:gdLst>
                <a:gd name="T0" fmla="*/ 27 w 41"/>
                <a:gd name="T1" fmla="*/ 0 h 30"/>
                <a:gd name="T2" fmla="*/ 41 w 41"/>
                <a:gd name="T3" fmla="*/ 19 h 30"/>
                <a:gd name="T4" fmla="*/ 27 w 41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0">
                  <a:moveTo>
                    <a:pt x="27" y="0"/>
                  </a:moveTo>
                  <a:cubicBezTo>
                    <a:pt x="35" y="0"/>
                    <a:pt x="40" y="11"/>
                    <a:pt x="41" y="19"/>
                  </a:cubicBezTo>
                  <a:cubicBezTo>
                    <a:pt x="21" y="30"/>
                    <a:pt x="0" y="10"/>
                    <a:pt x="27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117">
              <a:extLst>
                <a:ext uri="{FF2B5EF4-FFF2-40B4-BE49-F238E27FC236}">
                  <a16:creationId xmlns="" xmlns:a16="http://schemas.microsoft.com/office/drawing/2014/main" id="{AD2584B5-8D22-45BD-A767-26635B70D52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90501" y="5875775"/>
              <a:ext cx="7089" cy="5712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118">
              <a:extLst>
                <a:ext uri="{FF2B5EF4-FFF2-40B4-BE49-F238E27FC236}">
                  <a16:creationId xmlns="" xmlns:a16="http://schemas.microsoft.com/office/drawing/2014/main" id="{21F6A307-936F-4618-8F06-A639C91C97A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880865" y="6433515"/>
              <a:ext cx="131153" cy="96290"/>
            </a:xfrm>
            <a:custGeom>
              <a:avLst/>
              <a:gdLst>
                <a:gd name="T0" fmla="*/ 22 w 40"/>
                <a:gd name="T1" fmla="*/ 0 h 32"/>
                <a:gd name="T2" fmla="*/ 16 w 40"/>
                <a:gd name="T3" fmla="*/ 25 h 32"/>
                <a:gd name="T4" fmla="*/ 22 w 40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2">
                  <a:moveTo>
                    <a:pt x="22" y="0"/>
                  </a:moveTo>
                  <a:cubicBezTo>
                    <a:pt x="40" y="3"/>
                    <a:pt x="40" y="32"/>
                    <a:pt x="16" y="25"/>
                  </a:cubicBezTo>
                  <a:cubicBezTo>
                    <a:pt x="0" y="7"/>
                    <a:pt x="14" y="4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119">
              <a:extLst>
                <a:ext uri="{FF2B5EF4-FFF2-40B4-BE49-F238E27FC236}">
                  <a16:creationId xmlns="" xmlns:a16="http://schemas.microsoft.com/office/drawing/2014/main" id="{4E79E3A2-3436-4935-AFA0-6D81A1F5458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867932" y="6174688"/>
              <a:ext cx="127608" cy="150965"/>
            </a:xfrm>
            <a:custGeom>
              <a:avLst/>
              <a:gdLst>
                <a:gd name="T0" fmla="*/ 13 w 39"/>
                <a:gd name="T1" fmla="*/ 6 h 50"/>
                <a:gd name="T2" fmla="*/ 0 w 39"/>
                <a:gd name="T3" fmla="*/ 23 h 50"/>
                <a:gd name="T4" fmla="*/ 13 w 39"/>
                <a:gd name="T5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50">
                  <a:moveTo>
                    <a:pt x="13" y="6"/>
                  </a:moveTo>
                  <a:cubicBezTo>
                    <a:pt x="39" y="10"/>
                    <a:pt x="16" y="50"/>
                    <a:pt x="0" y="23"/>
                  </a:cubicBezTo>
                  <a:cubicBezTo>
                    <a:pt x="1" y="0"/>
                    <a:pt x="5" y="14"/>
                    <a:pt x="13" y="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139">
              <a:extLst>
                <a:ext uri="{FF2B5EF4-FFF2-40B4-BE49-F238E27FC236}">
                  <a16:creationId xmlns="" xmlns:a16="http://schemas.microsoft.com/office/drawing/2014/main" id="{88D3F1C3-57F7-4475-BE24-994E429A789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574383" y="6687383"/>
              <a:ext cx="131153" cy="87315"/>
            </a:xfrm>
            <a:custGeom>
              <a:avLst/>
              <a:gdLst>
                <a:gd name="T0" fmla="*/ 24 w 40"/>
                <a:gd name="T1" fmla="*/ 0 h 29"/>
                <a:gd name="T2" fmla="*/ 19 w 40"/>
                <a:gd name="T3" fmla="*/ 26 h 29"/>
                <a:gd name="T4" fmla="*/ 24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4" y="0"/>
                  </a:moveTo>
                  <a:cubicBezTo>
                    <a:pt x="40" y="2"/>
                    <a:pt x="34" y="29"/>
                    <a:pt x="19" y="26"/>
                  </a:cubicBezTo>
                  <a:cubicBezTo>
                    <a:pt x="0" y="19"/>
                    <a:pt x="4" y="2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144">
              <a:extLst>
                <a:ext uri="{FF2B5EF4-FFF2-40B4-BE49-F238E27FC236}">
                  <a16:creationId xmlns="" xmlns:a16="http://schemas.microsoft.com/office/drawing/2014/main" id="{15EE5509-C1EF-4CE6-8DFF-08F8CFF9506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534515" y="6067649"/>
              <a:ext cx="141786" cy="90579"/>
            </a:xfrm>
            <a:custGeom>
              <a:avLst/>
              <a:gdLst>
                <a:gd name="T0" fmla="*/ 28 w 43"/>
                <a:gd name="T1" fmla="*/ 2 h 30"/>
                <a:gd name="T2" fmla="*/ 41 w 43"/>
                <a:gd name="T3" fmla="*/ 20 h 30"/>
                <a:gd name="T4" fmla="*/ 28 w 43"/>
                <a:gd name="T5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0">
                  <a:moveTo>
                    <a:pt x="28" y="2"/>
                  </a:moveTo>
                  <a:cubicBezTo>
                    <a:pt x="36" y="0"/>
                    <a:pt x="43" y="12"/>
                    <a:pt x="41" y="20"/>
                  </a:cubicBezTo>
                  <a:cubicBezTo>
                    <a:pt x="24" y="30"/>
                    <a:pt x="0" y="14"/>
                    <a:pt x="28" y="2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Freeform 145">
              <a:extLst>
                <a:ext uri="{FF2B5EF4-FFF2-40B4-BE49-F238E27FC236}">
                  <a16:creationId xmlns="" xmlns:a16="http://schemas.microsoft.com/office/drawing/2014/main" id="{4E19D03A-8D08-4A59-A8B8-E44825AD5F9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552111" y="6357067"/>
              <a:ext cx="121406" cy="66913"/>
            </a:xfrm>
            <a:custGeom>
              <a:avLst/>
              <a:gdLst>
                <a:gd name="T0" fmla="*/ 19 w 37"/>
                <a:gd name="T1" fmla="*/ 0 h 22"/>
                <a:gd name="T2" fmla="*/ 19 w 37"/>
                <a:gd name="T3" fmla="*/ 22 h 22"/>
                <a:gd name="T4" fmla="*/ 19 w 37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2">
                  <a:moveTo>
                    <a:pt x="19" y="0"/>
                  </a:moveTo>
                  <a:cubicBezTo>
                    <a:pt x="35" y="1"/>
                    <a:pt x="37" y="22"/>
                    <a:pt x="19" y="22"/>
                  </a:cubicBezTo>
                  <a:cubicBezTo>
                    <a:pt x="6" y="18"/>
                    <a:pt x="0" y="4"/>
                    <a:pt x="19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8">
              <a:extLst>
                <a:ext uri="{FF2B5EF4-FFF2-40B4-BE49-F238E27FC236}">
                  <a16:creationId xmlns="" xmlns:a16="http://schemas.microsoft.com/office/drawing/2014/main" id="{24C9664D-878C-4BAE-9D15-1B5F9222E5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883983" y="5963213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Freeform 8">
              <a:extLst>
                <a:ext uri="{FF2B5EF4-FFF2-40B4-BE49-F238E27FC236}">
                  <a16:creationId xmlns="" xmlns:a16="http://schemas.microsoft.com/office/drawing/2014/main" id="{49E2A78F-5EF2-48FF-9F7B-F4F265DE34B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7661" y="35327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8">
              <a:extLst>
                <a:ext uri="{FF2B5EF4-FFF2-40B4-BE49-F238E27FC236}">
                  <a16:creationId xmlns="" xmlns:a16="http://schemas.microsoft.com/office/drawing/2014/main" id="{410802B9-9228-43C9-A27E-CB4CC0B50DC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987838" y="77057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106">
              <a:extLst>
                <a:ext uri="{FF2B5EF4-FFF2-40B4-BE49-F238E27FC236}">
                  <a16:creationId xmlns="" xmlns:a16="http://schemas.microsoft.com/office/drawing/2014/main" id="{2EB97A80-0E3D-48D2-B0C2-E10739A39EB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0684504" y="18795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106">
              <a:extLst>
                <a:ext uri="{FF2B5EF4-FFF2-40B4-BE49-F238E27FC236}">
                  <a16:creationId xmlns="" xmlns:a16="http://schemas.microsoft.com/office/drawing/2014/main" id="{9C52230F-B5E5-40D3-8563-0914770C7D4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0290" y="5759184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" name="Resim Yer Tutucusu 5" descr="yol, açık hava, sahne, kamyon içeren bir resim&#10;&#10;Açıklama otomatik olarak oluşturuldu">
            <a:extLst>
              <a:ext uri="{FF2B5EF4-FFF2-40B4-BE49-F238E27FC236}">
                <a16:creationId xmlns="" xmlns:a16="http://schemas.microsoft.com/office/drawing/2014/main" id="{6845DE13-11FD-42D4-A4F2-6D4150D3A17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708" r="19536" b="2"/>
          <a:stretch/>
        </p:blipFill>
        <p:spPr>
          <a:xfrm>
            <a:off x="6874939" y="1378872"/>
            <a:ext cx="4470215" cy="42388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28667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roup 10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140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1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2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3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4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5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6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7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8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9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0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1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2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3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4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5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6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7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8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9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0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1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2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3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4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5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6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7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8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9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0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1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2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3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4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5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6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7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8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9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0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1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2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3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4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5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6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7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8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9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0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1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2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3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4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5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6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 useBgFill="1">
        <p:nvSpPr>
          <p:cNvPr id="197" name="Rectangle 69">
            <a:extLst>
              <a:ext uri="{FF2B5EF4-FFF2-40B4-BE49-F238E27FC236}">
                <a16:creationId xmlns="" xmlns:a16="http://schemas.microsoft.com/office/drawing/2014/main" id="{D6F5F07B-A917-442C-82D5-5719737E9E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açık hava, yol, bina, cadde içeren bir resim&#10;&#10;Açıklama otomatik olarak oluşturuldu">
            <a:extLst>
              <a:ext uri="{FF2B5EF4-FFF2-40B4-BE49-F238E27FC236}">
                <a16:creationId xmlns="" xmlns:a16="http://schemas.microsoft.com/office/drawing/2014/main" id="{48A6684D-CCAB-46F4-95E8-F03B4ABB00E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850" b="10231"/>
          <a:stretch/>
        </p:blipFill>
        <p:spPr>
          <a:xfrm>
            <a:off x="200587" y="-8380"/>
            <a:ext cx="12191982" cy="6859119"/>
          </a:xfrm>
          <a:prstGeom prst="rect">
            <a:avLst/>
          </a:prstGeom>
        </p:spPr>
      </p:pic>
      <p:sp>
        <p:nvSpPr>
          <p:cNvPr id="198" name="Rectangle 71">
            <a:extLst>
              <a:ext uri="{FF2B5EF4-FFF2-40B4-BE49-F238E27FC236}">
                <a16:creationId xmlns="" xmlns:a16="http://schemas.microsoft.com/office/drawing/2014/main" id="{C6C3E48C-655A-4982-8E73-7FB0D9E650F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>
            <a:off x="9" y="3307170"/>
            <a:ext cx="12191982" cy="3558767"/>
          </a:xfrm>
          <a:prstGeom prst="rect">
            <a:avLst/>
          </a:prstGeom>
          <a:gradFill>
            <a:gsLst>
              <a:gs pos="89000">
                <a:srgbClr val="000000">
                  <a:alpha val="0"/>
                </a:srgbClr>
              </a:gs>
              <a:gs pos="0">
                <a:schemeClr val="tx1"/>
              </a:gs>
              <a:gs pos="56000">
                <a:srgbClr val="000000">
                  <a:alpha val="26000"/>
                </a:srgbClr>
              </a:gs>
              <a:gs pos="14000">
                <a:srgbClr val="000000">
                  <a:alpha val="37000"/>
                </a:srgbClr>
              </a:gs>
              <a:gs pos="0">
                <a:srgbClr val="000000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7AA8F46-14CF-459D-B8FA-B643B06AF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3308" y="2838734"/>
            <a:ext cx="8625385" cy="272955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>
                <a:solidFill>
                  <a:srgbClr val="FFFFFF"/>
                </a:solidFill>
              </a:rPr>
              <a:t>ÜST GEÇİT</a:t>
            </a:r>
          </a:p>
        </p:txBody>
      </p:sp>
    </p:spTree>
    <p:extLst>
      <p:ext uri="{BB962C8B-B14F-4D97-AF65-F5344CB8AC3E}">
        <p14:creationId xmlns="" xmlns:p14="http://schemas.microsoft.com/office/powerpoint/2010/main" val="1288020458"/>
      </p:ext>
    </p:extLst>
  </p:cSld>
  <p:clrMapOvr>
    <a:masterClrMapping/>
  </p:clrMapOvr>
</p:sld>
</file>

<file path=ppt/theme/theme1.xml><?xml version="1.0" encoding="utf-8"?>
<a:theme xmlns:a="http://schemas.openxmlformats.org/drawingml/2006/main" name="BohemianVTI">
  <a:themeElements>
    <a:clrScheme name="AnalogousFromDarkSeedLeftStep">
      <a:dk1>
        <a:srgbClr val="000000"/>
      </a:dk1>
      <a:lt1>
        <a:srgbClr val="FFFFFF"/>
      </a:lt1>
      <a:dk2>
        <a:srgbClr val="3B3521"/>
      </a:dk2>
      <a:lt2>
        <a:srgbClr val="E8E2E8"/>
      </a:lt2>
      <a:accent1>
        <a:srgbClr val="47B54C"/>
      </a:accent1>
      <a:accent2>
        <a:srgbClr val="67B13B"/>
      </a:accent2>
      <a:accent3>
        <a:srgbClr val="94AA43"/>
      </a:accent3>
      <a:accent4>
        <a:srgbClr val="B1993B"/>
      </a:accent4>
      <a:accent5>
        <a:srgbClr val="C3794D"/>
      </a:accent5>
      <a:accent6>
        <a:srgbClr val="B13B40"/>
      </a:accent6>
      <a:hlink>
        <a:srgbClr val="AA7638"/>
      </a:hlink>
      <a:folHlink>
        <a:srgbClr val="7F7F7F"/>
      </a:folHlink>
    </a:clrScheme>
    <a:fontScheme name="modern love avenir">
      <a:majorFont>
        <a:latin typeface="Modern Love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ohemianVTI" id="{B5E50611-F7C7-47BC-81A6-BE9493DF8677}" vid="{7A26D0DD-A1A5-444B-B0FB-E7DB9E2D047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37</Words>
  <PresentationFormat>Özel</PresentationFormat>
  <Paragraphs>17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BohemianVTI</vt:lpstr>
      <vt:lpstr>TRAFİK İLE İLGİLİ TEMEL KAVRAMLAR</vt:lpstr>
      <vt:lpstr>YAYA</vt:lpstr>
      <vt:lpstr>TAŞIT</vt:lpstr>
      <vt:lpstr>TRAFİKTE HAYVANLAR</vt:lpstr>
      <vt:lpstr>YAYA GEÇİDİ</vt:lpstr>
      <vt:lpstr>OKUL GEÇİDİ</vt:lpstr>
      <vt:lpstr>KALDIRIM (YAYA YOLU )</vt:lpstr>
      <vt:lpstr>BANKET</vt:lpstr>
      <vt:lpstr>ÜST GEÇİT</vt:lpstr>
      <vt:lpstr>ALT GEÇİT</vt:lpstr>
      <vt:lpstr>IŞIKLI TRAFİK CİHAZI</vt:lpstr>
      <vt:lpstr>TOPLU TAŞIMA</vt:lpstr>
      <vt:lpstr>TRAFİK LEVHALARI</vt:lpstr>
      <vt:lpstr>HAZIRLAYAN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2020-10-27T08:11:05Z</dcterms:created>
  <dcterms:modified xsi:type="dcterms:W3CDTF">2020-10-28T10:19:41Z</dcterms:modified>
  <cp:category>https://www.sorubak.com</cp:category>
</cp:coreProperties>
</file>