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5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618" y="264102"/>
            <a:ext cx="10058400" cy="23812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830" y="3500437"/>
            <a:ext cx="8943975" cy="771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799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10" y="378824"/>
            <a:ext cx="11452587" cy="414419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10" y="3169918"/>
            <a:ext cx="11452588" cy="32308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600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83" y="716687"/>
            <a:ext cx="11002462" cy="4835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553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93" y="202623"/>
            <a:ext cx="6419850" cy="44577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871" y="4845627"/>
            <a:ext cx="9977438" cy="1725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18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664" y="287047"/>
            <a:ext cx="9525682" cy="291335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664" y="3772765"/>
            <a:ext cx="9914856" cy="26280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983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63" y="156526"/>
            <a:ext cx="4308047" cy="167903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738" y="96071"/>
            <a:ext cx="3477182" cy="208460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51" y="3016544"/>
            <a:ext cx="3850847" cy="214886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378" y="3085538"/>
            <a:ext cx="2928542" cy="202410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663" y="2111669"/>
            <a:ext cx="4543425" cy="6572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8312" y="2399655"/>
            <a:ext cx="5038725" cy="4953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413062"/>
            <a:ext cx="6287525" cy="131737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4916" y="5286040"/>
            <a:ext cx="5465516" cy="14443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329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60" y="436924"/>
            <a:ext cx="10941819" cy="2554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AutoShape 2" descr="Vestel 40F9400 Full HD 40&quot; 102 Ekran Uydu Alıcılı Smart LED Televizyon  Fiyatları, Özellikleri ve Yorumları | En Ucuzu Akakç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583" y="3311023"/>
            <a:ext cx="2658703" cy="26587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986" y="3382870"/>
            <a:ext cx="2586856" cy="2586856"/>
          </a:xfrm>
          <a:prstGeom prst="rect">
            <a:avLst/>
          </a:prstGeom>
        </p:spPr>
      </p:pic>
      <p:sp>
        <p:nvSpPr>
          <p:cNvPr id="7" name="AutoShape 4" descr="HP 15-db0076nt 9CM25EA Dizüstü Bilgisayar (Laptop) Fiyatı ve Özellikleri -  GittiGidiyo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2881" y="3638209"/>
            <a:ext cx="3169919" cy="21094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982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99" y="0"/>
            <a:ext cx="10789395" cy="19539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AutoShape 2" descr="Siemens SN235I00JT iQ300 A+ 5 Programlı Bulaşık Makinesi Fiyatları ve  Özellikl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831" y="2383562"/>
            <a:ext cx="4367758" cy="43677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459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2" y="195943"/>
            <a:ext cx="11384780" cy="64443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837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4" y="222066"/>
            <a:ext cx="11495314" cy="64138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="" xmlns:p14="http://schemas.microsoft.com/office/powerpoint/2010/main" val="335510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187" y="744037"/>
            <a:ext cx="10763250" cy="540856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137" y="408350"/>
            <a:ext cx="914400" cy="1495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086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lim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41</TotalTime>
  <Words>0</Words>
  <PresentationFormat>Özel</PresentationFormat>
  <Paragraphs>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Dilim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2020-12-09T18:31:38Z</dcterms:created>
  <dcterms:modified xsi:type="dcterms:W3CDTF">2020-12-10T07:47:56Z</dcterms:modified>
  <cp:category>https://www.sorubak.com</cp:category>
</cp:coreProperties>
</file>