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4" r:id="rId3"/>
    <p:sldId id="257" r:id="rId4"/>
    <p:sldId id="271" r:id="rId5"/>
    <p:sldId id="270" r:id="rId6"/>
    <p:sldId id="269" r:id="rId7"/>
    <p:sldId id="267" r:id="rId8"/>
    <p:sldId id="268" r:id="rId9"/>
    <p:sldId id="266" r:id="rId10"/>
    <p:sldId id="265" r:id="rId11"/>
    <p:sldId id="264" r:id="rId12"/>
    <p:sldId id="263" r:id="rId13"/>
    <p:sldId id="262" r:id="rId14"/>
    <p:sldId id="272" r:id="rId15"/>
    <p:sldId id="261" r:id="rId16"/>
    <p:sldId id="260" r:id="rId17"/>
    <p:sldId id="259" r:id="rId18"/>
    <p:sldId id="258" r:id="rId19"/>
    <p:sldId id="273" r:id="rId20"/>
    <p:sldId id="275" r:id="rId21"/>
    <p:sldId id="276"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66" d="100"/>
          <a:sy n="66" d="100"/>
        </p:scale>
        <p:origin x="-1284" y="-8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91D5D7-809B-4D43-AC11-0EA732C18B1E}" type="datetimeFigureOut">
              <a:rPr lang="tr-TR" smtClean="0"/>
              <a:pPr/>
              <a:t>20/11/2020</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32B088-1241-44A4-A56B-D8E2A2BBEE20}" type="slidenum">
              <a:rPr lang="tr-TR" smtClean="0"/>
              <a:pPr/>
              <a:t>‹#›</a:t>
            </a:fld>
            <a:endParaRPr lang="tr-TR"/>
          </a:p>
        </p:txBody>
      </p:sp>
    </p:spTree>
    <p:extLst>
      <p:ext uri="{BB962C8B-B14F-4D97-AF65-F5344CB8AC3E}">
        <p14:creationId xmlns:p14="http://schemas.microsoft.com/office/powerpoint/2010/main" xmlns="" val="1795609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32B088-1241-44A4-A56B-D8E2A2BBEE20}" type="slidenum">
              <a:rPr lang="tr-TR" smtClean="0"/>
              <a:pPr/>
              <a:t>1</a:t>
            </a:fld>
            <a:endParaRPr lang="tr-TR"/>
          </a:p>
        </p:txBody>
      </p:sp>
    </p:spTree>
    <p:extLst>
      <p:ext uri="{BB962C8B-B14F-4D97-AF65-F5344CB8AC3E}">
        <p14:creationId xmlns:p14="http://schemas.microsoft.com/office/powerpoint/2010/main" xmlns="" val="1397720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32B088-1241-44A4-A56B-D8E2A2BBEE20}" type="slidenum">
              <a:rPr lang="tr-TR" smtClean="0"/>
              <a:pPr/>
              <a:t>2</a:t>
            </a:fld>
            <a:endParaRPr lang="tr-TR"/>
          </a:p>
        </p:txBody>
      </p:sp>
    </p:spTree>
    <p:extLst>
      <p:ext uri="{BB962C8B-B14F-4D97-AF65-F5344CB8AC3E}">
        <p14:creationId xmlns:p14="http://schemas.microsoft.com/office/powerpoint/2010/main" xmlns="" val="101693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32B088-1241-44A4-A56B-D8E2A2BBEE20}" type="slidenum">
              <a:rPr lang="tr-TR" smtClean="0"/>
              <a:pPr/>
              <a:t>4</a:t>
            </a:fld>
            <a:endParaRPr lang="tr-TR"/>
          </a:p>
        </p:txBody>
      </p:sp>
    </p:spTree>
    <p:extLst>
      <p:ext uri="{BB962C8B-B14F-4D97-AF65-F5344CB8AC3E}">
        <p14:creationId xmlns:p14="http://schemas.microsoft.com/office/powerpoint/2010/main" xmlns="" val="3250973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32B088-1241-44A4-A56B-D8E2A2BBEE20}" type="slidenum">
              <a:rPr lang="tr-TR" smtClean="0"/>
              <a:pPr/>
              <a:t>7</a:t>
            </a:fld>
            <a:endParaRPr lang="tr-TR"/>
          </a:p>
        </p:txBody>
      </p:sp>
    </p:spTree>
    <p:extLst>
      <p:ext uri="{BB962C8B-B14F-4D97-AF65-F5344CB8AC3E}">
        <p14:creationId xmlns:p14="http://schemas.microsoft.com/office/powerpoint/2010/main" xmlns="" val="474488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32B088-1241-44A4-A56B-D8E2A2BBEE20}" type="slidenum">
              <a:rPr lang="tr-TR" smtClean="0"/>
              <a:pPr/>
              <a:t>12</a:t>
            </a:fld>
            <a:endParaRPr lang="tr-TR"/>
          </a:p>
        </p:txBody>
      </p:sp>
    </p:spTree>
    <p:extLst>
      <p:ext uri="{BB962C8B-B14F-4D97-AF65-F5344CB8AC3E}">
        <p14:creationId xmlns:p14="http://schemas.microsoft.com/office/powerpoint/2010/main" xmlns="" val="1457671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F432B088-1241-44A4-A56B-D8E2A2BBEE20}" type="slidenum">
              <a:rPr lang="tr-TR" smtClean="0"/>
              <a:pPr/>
              <a:t>21</a:t>
            </a:fld>
            <a:endParaRPr lang="tr-TR"/>
          </a:p>
        </p:txBody>
      </p:sp>
    </p:spTree>
    <p:extLst>
      <p:ext uri="{BB962C8B-B14F-4D97-AF65-F5344CB8AC3E}">
        <p14:creationId xmlns:p14="http://schemas.microsoft.com/office/powerpoint/2010/main" xmlns="" val="21963735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20/11/2020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20/11/2020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4000">
        <p14:vortex dir="r"/>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audio" Target="../media/audio11.wav"/><Relationship Id="rId5" Type="http://schemas.openxmlformats.org/officeDocument/2006/relationships/image" Target="../media/image2.png"/><Relationship Id="rId4" Type="http://schemas.openxmlformats.org/officeDocument/2006/relationships/hyperlink" Target="http://www.egitimhane.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79512" y="921038"/>
            <a:ext cx="8784976"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3. ÜNİTE: SAĞLIKLI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HAYAT </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SUNUSULARI</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89756" y="3506361"/>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smtClean="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336731697"/>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8194" name="Picture 2">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5330"/>
            <a:ext cx="9144000" cy="683267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62880883"/>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72" y="2202"/>
            <a:ext cx="9151172" cy="1482581"/>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75926" y="1484783"/>
            <a:ext cx="8784976"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Kokusuna, rengine ve şekline dikkat </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etmeliyiz.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Kötü kokan, şekli ve rengi bozulmuş sebze ve meyveleri </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almamalıyız.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Mevsiminde yetişen, organik olan sebze ve meyveleri almaya dikkat </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etmeliyiz. </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952587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75926" y="2492896"/>
            <a:ext cx="8784976" cy="39703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*Kokusuna, rengine ve şekline dikkat etmeliyiz.</a:t>
            </a:r>
          </a:p>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Kötü kokan, şekli ve rengi bozulmuş yiyecekleri almamalıyız.</a:t>
            </a:r>
          </a:p>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Ambalajlı olarak satın aldığımız ürünlerdeki son kullanma tarihlerine ve içeriklerine dikkat etmeliyiz.</a:t>
            </a:r>
          </a:p>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Son kullanma tarihi geçmiş ürünleri almamalıyız.</a:t>
            </a:r>
          </a:p>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Çikolata, bisküvi, şeker gibi içerisinde katkı ve boya maddesi olan ürünleri almamalıyız.</a:t>
            </a:r>
          </a:p>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Dondurulmuş ve hazır gıdaları tüketmemeliyiz.</a:t>
            </a:r>
            <a:endParaRPr lang="tr-TR" sz="2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718423007"/>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2132857"/>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132857"/>
            <a:ext cx="9144000" cy="471161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Dikdörtgen 5"/>
          <p:cNvSpPr/>
          <p:nvPr/>
        </p:nvSpPr>
        <p:spPr>
          <a:xfrm>
            <a:off x="179512" y="548680"/>
            <a:ext cx="8712968"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Kokusuna, rengine ve şekline dikkat etmelidir. </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5868144" y="4149080"/>
            <a:ext cx="40468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3275856" y="5921137"/>
            <a:ext cx="43204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9" name="Dikdörtgen 8"/>
          <p:cNvSpPr/>
          <p:nvPr/>
        </p:nvSpPr>
        <p:spPr>
          <a:xfrm>
            <a:off x="5782453" y="5921137"/>
            <a:ext cx="576064"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68762981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circle(in)">
                                      <p:cBhvr>
                                        <p:cTn id="12" dur="20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500" autoRev="1" fill="hold">
                                          <p:stCondLst>
                                            <p:cond delay="0"/>
                                          </p:stCondLst>
                                        </p:cTn>
                                        <p:tgtEl>
                                          <p:spTgt spid="6"/>
                                        </p:tgtEl>
                                        <p:attrNameLst>
                                          <p:attrName>ppt_w</p:attrName>
                                        </p:attrNameLst>
                                      </p:cBhvr>
                                    </p:anim>
                                    <p:anim by="(#ppt_w*0.50)" calcmode="lin" valueType="num">
                                      <p:cBhvr>
                                        <p:cTn id="18" dur="500" decel="50000" autoRev="1" fill="hold">
                                          <p:stCondLst>
                                            <p:cond delay="0"/>
                                          </p:stCondLst>
                                        </p:cTn>
                                        <p:tgtEl>
                                          <p:spTgt spid="6"/>
                                        </p:tgtEl>
                                        <p:attrNameLst>
                                          <p:attrName>ppt_x</p:attrName>
                                        </p:attrNameLst>
                                      </p:cBhvr>
                                    </p:anim>
                                    <p:anim from="(-#ppt_h/2)" to="(#ppt_y)" calcmode="lin" valueType="num">
                                      <p:cBhvr>
                                        <p:cTn id="19" dur="1000" fill="hold">
                                          <p:stCondLst>
                                            <p:cond delay="0"/>
                                          </p:stCondLst>
                                        </p:cTn>
                                        <p:tgtEl>
                                          <p:spTgt spid="6"/>
                                        </p:tgtEl>
                                        <p:attrNameLst>
                                          <p:attrName>ppt_y</p:attrName>
                                        </p:attrNameLst>
                                      </p:cBhvr>
                                    </p:anim>
                                    <p:animRot by="21600000">
                                      <p:cBhvr>
                                        <p:cTn id="20" dur="1000" fill="hold">
                                          <p:stCondLst>
                                            <p:cond delay="0"/>
                                          </p:stCondLst>
                                        </p:cTn>
                                        <p:tgtEl>
                                          <p:spTgt spid="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500" autoRev="1" fill="hold">
                                          <p:stCondLst>
                                            <p:cond delay="0"/>
                                          </p:stCondLst>
                                        </p:cTn>
                                        <p:tgtEl>
                                          <p:spTgt spid="7"/>
                                        </p:tgtEl>
                                        <p:attrNameLst>
                                          <p:attrName>ppt_w</p:attrName>
                                        </p:attrNameLst>
                                      </p:cBhvr>
                                    </p:anim>
                                    <p:anim by="(#ppt_w*0.50)" calcmode="lin" valueType="num">
                                      <p:cBhvr>
                                        <p:cTn id="26" dur="500" decel="50000" autoRev="1" fill="hold">
                                          <p:stCondLst>
                                            <p:cond delay="0"/>
                                          </p:stCondLst>
                                        </p:cTn>
                                        <p:tgtEl>
                                          <p:spTgt spid="7"/>
                                        </p:tgtEl>
                                        <p:attrNameLst>
                                          <p:attrName>ppt_x</p:attrName>
                                        </p:attrNameLst>
                                      </p:cBhvr>
                                    </p:anim>
                                    <p:anim from="(-#ppt_h/2)" to="(#ppt_y)" calcmode="lin" valueType="num">
                                      <p:cBhvr>
                                        <p:cTn id="27" dur="1000" fill="hold">
                                          <p:stCondLst>
                                            <p:cond delay="0"/>
                                          </p:stCondLst>
                                        </p:cTn>
                                        <p:tgtEl>
                                          <p:spTgt spid="7"/>
                                        </p:tgtEl>
                                        <p:attrNameLst>
                                          <p:attrName>ppt_y</p:attrName>
                                        </p:attrNameLst>
                                      </p:cBhvr>
                                    </p:anim>
                                    <p:animRot by="21600000">
                                      <p:cBhvr>
                                        <p:cTn id="28" dur="1000" fill="hold">
                                          <p:stCondLst>
                                            <p:cond delay="0"/>
                                          </p:stCondLst>
                                        </p:cTn>
                                        <p:tgtEl>
                                          <p:spTgt spid="7"/>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by="(-#ppt_w*2)" calcmode="lin" valueType="num">
                                      <p:cBhvr rctx="PPT">
                                        <p:cTn id="41" dur="500" autoRev="1" fill="hold">
                                          <p:stCondLst>
                                            <p:cond delay="0"/>
                                          </p:stCondLst>
                                        </p:cTn>
                                        <p:tgtEl>
                                          <p:spTgt spid="9"/>
                                        </p:tgtEl>
                                        <p:attrNameLst>
                                          <p:attrName>ppt_w</p:attrName>
                                        </p:attrNameLst>
                                      </p:cBhvr>
                                    </p:anim>
                                    <p:anim by="(#ppt_w*0.50)" calcmode="lin" valueType="num">
                                      <p:cBhvr>
                                        <p:cTn id="42" dur="500" decel="50000" autoRev="1" fill="hold">
                                          <p:stCondLst>
                                            <p:cond delay="0"/>
                                          </p:stCondLst>
                                        </p:cTn>
                                        <p:tgtEl>
                                          <p:spTgt spid="9"/>
                                        </p:tgtEl>
                                        <p:attrNameLst>
                                          <p:attrName>ppt_x</p:attrName>
                                        </p:attrNameLst>
                                      </p:cBhvr>
                                    </p:anim>
                                    <p:anim from="(-#ppt_h/2)" to="(#ppt_y)" calcmode="lin" valueType="num">
                                      <p:cBhvr>
                                        <p:cTn id="43" dur="1000" fill="hold">
                                          <p:stCondLst>
                                            <p:cond delay="0"/>
                                          </p:stCondLst>
                                        </p:cTn>
                                        <p:tgtEl>
                                          <p:spTgt spid="9"/>
                                        </p:tgtEl>
                                        <p:attrNameLst>
                                          <p:attrName>ppt_y</p:attrName>
                                        </p:attrNameLst>
                                      </p:cBhvr>
                                    </p:anim>
                                    <p:animRot by="21600000">
                                      <p:cBhvr>
                                        <p:cTn id="44"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Dikdörtgen 6"/>
          <p:cNvSpPr/>
          <p:nvPr/>
        </p:nvSpPr>
        <p:spPr>
          <a:xfrm>
            <a:off x="-6925" y="188640"/>
            <a:ext cx="8866509"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KARPUZU YAZIN, PORTAKALI KIŞIN YİYORUZ</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48784511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by="(-#ppt_w*2)" calcmode="lin" valueType="num">
                                      <p:cBhvr rctx="PPT">
                                        <p:cTn id="12" dur="500" autoRev="1" fill="hold">
                                          <p:stCondLst>
                                            <p:cond delay="0"/>
                                          </p:stCondLst>
                                        </p:cTn>
                                        <p:tgtEl>
                                          <p:spTgt spid="7"/>
                                        </p:tgtEl>
                                        <p:attrNameLst>
                                          <p:attrName>ppt_w</p:attrName>
                                        </p:attrNameLst>
                                      </p:cBhvr>
                                    </p:anim>
                                    <p:anim by="(#ppt_w*0.50)" calcmode="lin" valueType="num">
                                      <p:cBhvr>
                                        <p:cTn id="13" dur="500" decel="50000" autoRev="1" fill="hold">
                                          <p:stCondLst>
                                            <p:cond delay="0"/>
                                          </p:stCondLst>
                                        </p:cTn>
                                        <p:tgtEl>
                                          <p:spTgt spid="7"/>
                                        </p:tgtEl>
                                        <p:attrNameLst>
                                          <p:attrName>ppt_x</p:attrName>
                                        </p:attrNameLst>
                                      </p:cBhvr>
                                    </p:anim>
                                    <p:anim from="(-#ppt_h/2)" to="(#ppt_y)" calcmode="lin" valueType="num">
                                      <p:cBhvr>
                                        <p:cTn id="14" dur="1000" fill="hold">
                                          <p:stCondLst>
                                            <p:cond delay="0"/>
                                          </p:stCondLst>
                                        </p:cTn>
                                        <p:tgtEl>
                                          <p:spTgt spid="7"/>
                                        </p:tgtEl>
                                        <p:attrNameLst>
                                          <p:attrName>ppt_y</p:attrName>
                                        </p:attrNameLst>
                                      </p:cBhvr>
                                    </p:anim>
                                    <p:animRot by="21600000">
                                      <p:cBhvr>
                                        <p:cTn id="1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244" y="0"/>
            <a:ext cx="9128756" cy="234888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79512" y="2060848"/>
            <a:ext cx="8712968"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72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Kiraz</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kayısı, erik, kavun, karpuz, üzüm, dut, incir, şeftalidir.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137688497"/>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904" y="1"/>
            <a:ext cx="9132095" cy="219075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996" y="2190750"/>
            <a:ext cx="9129003" cy="466725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7721270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circle(in)">
                                      <p:cBhvr>
                                        <p:cTn id="12" dur="2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2060848"/>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79512" y="2060848"/>
            <a:ext cx="8712968"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Kayısı ve kavun </a:t>
            </a: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yaz</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ın, portakal ve narı ise </a:t>
            </a: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kış</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ın tüketmeliyiz. </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993327378"/>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6386" name="Picture 2">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251520" y="3477203"/>
            <a:ext cx="4320480"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Patlıcan dolması, taze fasulye, bamya, kabak dolması, türlü sebze yemeği.</a:t>
            </a:r>
            <a:endParaRPr lang="tr-TR" sz="3600" b="1" cap="none" spc="0"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4788024" y="3477203"/>
            <a:ext cx="4176464" cy="255454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effectLst>
                  <a:outerShdw blurRad="50800" dist="39000" dir="5460000" algn="tl">
                    <a:srgbClr val="000000">
                      <a:alpha val="38000"/>
                    </a:srgbClr>
                  </a:outerShdw>
                </a:effectLst>
                <a:latin typeface="Times New Roman" pitchFamily="18" charset="0"/>
                <a:cs typeface="Times New Roman" pitchFamily="18" charset="0"/>
              </a:rPr>
              <a:t> Ispanak yemeği, zeytinyağlı kereviz yemeği, lahana sarması.</a:t>
            </a:r>
            <a:endParaRPr lang="tr-TR" sz="4000" b="1" cap="none" spc="0" dirty="0">
              <a:ln w="11430"/>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450219662"/>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4601"/>
            <a:ext cx="9144000" cy="6843399"/>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Dikdörtgen 5"/>
          <p:cNvSpPr/>
          <p:nvPr/>
        </p:nvSpPr>
        <p:spPr>
          <a:xfrm>
            <a:off x="125760" y="3174690"/>
            <a:ext cx="889248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Kiraz ilkbaharda yetişen bir meyvedir. Kışın yetişmez. </a:t>
            </a:r>
            <a:endParaRPr lang="tr-TR" sz="2800" b="1" cap="none" spc="0"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222426" y="4941168"/>
            <a:ext cx="8892480" cy="9541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nn-NO" sz="28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Şu meyveleri alabilir. Elma, mandalina, portakal,greyfurt, nar, kivi, kestane.</a:t>
            </a:r>
            <a:endParaRPr lang="tr-TR" sz="2800" b="1" cap="none" spc="0"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76678050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6925" y="188640"/>
            <a:ext cx="8866509"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KONULAR:</a:t>
            </a:r>
            <a:r>
              <a:rPr lang="tr-TR"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204303"/>
            <a:ext cx="8866509"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KİŞİSEL BAKIMIMIZI YAPIYORUZ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07504" y="2929964"/>
            <a:ext cx="8866509"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 </a:t>
            </a:r>
            <a:r>
              <a:rPr lang="tr-TR" sz="6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SAĞLIKLI BESİNLER SATIN ALIYORUZ</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44352" y="4868956"/>
            <a:ext cx="8866509"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KARPUZU YAZIN, PORTAKALI KIŞIN YİYORUZ</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038896264"/>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by="(-#ppt_w*2)" calcmode="lin" valueType="num">
                                      <p:cBhvr rctx="PPT">
                                        <p:cTn id="31" dur="500" autoRev="1" fill="hold">
                                          <p:stCondLst>
                                            <p:cond delay="0"/>
                                          </p:stCondLst>
                                        </p:cTn>
                                        <p:tgtEl>
                                          <p:spTgt spid="7"/>
                                        </p:tgtEl>
                                        <p:attrNameLst>
                                          <p:attrName>ppt_w</p:attrName>
                                        </p:attrNameLst>
                                      </p:cBhvr>
                                    </p:anim>
                                    <p:anim by="(#ppt_w*0.50)" calcmode="lin" valueType="num">
                                      <p:cBhvr>
                                        <p:cTn id="32" dur="500" decel="50000" autoRev="1" fill="hold">
                                          <p:stCondLst>
                                            <p:cond delay="0"/>
                                          </p:stCondLst>
                                        </p:cTn>
                                        <p:tgtEl>
                                          <p:spTgt spid="7"/>
                                        </p:tgtEl>
                                        <p:attrNameLst>
                                          <p:attrName>ppt_x</p:attrName>
                                        </p:attrNameLst>
                                      </p:cBhvr>
                                    </p:anim>
                                    <p:anim from="(-#ppt_h/2)" to="(#ppt_y)" calcmode="lin" valueType="num">
                                      <p:cBhvr>
                                        <p:cTn id="33" dur="1000" fill="hold">
                                          <p:stCondLst>
                                            <p:cond delay="0"/>
                                          </p:stCondLst>
                                        </p:cTn>
                                        <p:tgtEl>
                                          <p:spTgt spid="7"/>
                                        </p:tgtEl>
                                        <p:attrNameLst>
                                          <p:attrName>ppt_y</p:attrName>
                                        </p:attrNameLst>
                                      </p:cBhvr>
                                    </p:anim>
                                    <p:animRot by="21600000">
                                      <p:cBhvr>
                                        <p:cTn id="34"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252" y="35347"/>
            <a:ext cx="9123748" cy="1233413"/>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73717" y="1412776"/>
            <a:ext cx="8892480"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Sağlıklı olan, sebze ve meyveleri, yetiştiği mevsimde tüketmemizdir. Her sebze ve meyvenin yetiştiği mevsim farklıdır. Sağlığımızı korumak için mevsiminde yetiştirilen sebze ve meyveleri tüketmeliyiz. Mevsiminde yetişen meyve ve sebzeler hem sağlıklı hem de daha ucuz olur.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430666102"/>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79512" y="921038"/>
            <a:ext cx="8784976"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3. ÜNİTE: SAĞLIKLI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HAYAT </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SUNUSULARI</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89756" y="3506361"/>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smtClean="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223563529"/>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2276872"/>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89756" y="2276872"/>
            <a:ext cx="8964488"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Sabahleyin kişisel bakım olarak </a:t>
            </a:r>
            <a:r>
              <a:rPr lang="tr-TR" sz="66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ellerimizi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ve </a:t>
            </a:r>
            <a:r>
              <a:rPr lang="tr-TR" sz="66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yüzümüzü yıkamalıyız. </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4087707991"/>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8561761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6"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14" y="0"/>
            <a:ext cx="9139485" cy="1196752"/>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25970" y="1052736"/>
            <a:ext cx="9118029"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Kişisel bakımımda  suyu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kullanırız.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Suyu ve elektriği kullanırken ise mesela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ellerimizi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ve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yüzümüzü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yıkarken suyu açık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bırakmamalıyız.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Banyoda gerekmedikçe lambayı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yakmamalı.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Saç kurutma makinesini kısa süre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çalıştırmalıyız. </a:t>
            </a:r>
            <a:endPar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şekilde elektrik ve suyu israf </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etmeyiz.</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24407734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5220072" y="1412776"/>
            <a:ext cx="72960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627784" y="4221088"/>
            <a:ext cx="72960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7812360" y="4232815"/>
            <a:ext cx="729606"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x</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413703233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4584"/>
            <a:ext cx="9144000" cy="6853416"/>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832098" y="2721065"/>
            <a:ext cx="280379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Elektrik</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845362" y="2714710"/>
            <a:ext cx="2382821"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Su </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6228184" y="2723406"/>
            <a:ext cx="259228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Su </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Dikdörtgen 7"/>
          <p:cNvSpPr/>
          <p:nvPr/>
        </p:nvSpPr>
        <p:spPr>
          <a:xfrm>
            <a:off x="401474" y="5001166"/>
            <a:ext cx="834699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Kaynakları tutumlu </a:t>
            </a:r>
            <a:r>
              <a:rPr lang="tr-TR" sz="36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kullanmazsak, </a:t>
            </a: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bu kaynaklar tükenebilir ve kaynaklarımızı boş yere israf etmiş oluruz. </a:t>
            </a:r>
            <a:endPar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217662249"/>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by="(-#ppt_w*2)" calcmode="lin" valueType="num">
                                      <p:cBhvr rctx="PPT">
                                        <p:cTn id="36" dur="500" autoRev="1" fill="hold">
                                          <p:stCondLst>
                                            <p:cond delay="0"/>
                                          </p:stCondLst>
                                        </p:cTn>
                                        <p:tgtEl>
                                          <p:spTgt spid="8"/>
                                        </p:tgtEl>
                                        <p:attrNameLst>
                                          <p:attrName>ppt_w</p:attrName>
                                        </p:attrNameLst>
                                      </p:cBhvr>
                                    </p:anim>
                                    <p:anim by="(#ppt_w*0.50)" calcmode="lin" valueType="num">
                                      <p:cBhvr>
                                        <p:cTn id="37" dur="500" decel="50000" autoRev="1" fill="hold">
                                          <p:stCondLst>
                                            <p:cond delay="0"/>
                                          </p:stCondLst>
                                        </p:cTn>
                                        <p:tgtEl>
                                          <p:spTgt spid="8"/>
                                        </p:tgtEl>
                                        <p:attrNameLst>
                                          <p:attrName>ppt_x</p:attrName>
                                        </p:attrNameLst>
                                      </p:cBhvr>
                                    </p:anim>
                                    <p:anim from="(-#ppt_h/2)" to="(#ppt_y)" calcmode="lin" valueType="num">
                                      <p:cBhvr>
                                        <p:cTn id="38" dur="1000" fill="hold">
                                          <p:stCondLst>
                                            <p:cond delay="0"/>
                                          </p:stCondLst>
                                        </p:cTn>
                                        <p:tgtEl>
                                          <p:spTgt spid="8"/>
                                        </p:tgtEl>
                                        <p:attrNameLst>
                                          <p:attrName>ppt_y</p:attrName>
                                        </p:attrNameLst>
                                      </p:cBhvr>
                                    </p:anim>
                                    <p:animRot by="21600000">
                                      <p:cBhvr>
                                        <p:cTn id="39"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Dikdörtgen 5"/>
          <p:cNvSpPr/>
          <p:nvPr/>
        </p:nvSpPr>
        <p:spPr>
          <a:xfrm>
            <a:off x="-6925" y="188640"/>
            <a:ext cx="8866509"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6000" b="1" dirty="0" smtClean="0">
                <a:ln w="11430"/>
                <a:solidFill>
                  <a:srgbClr val="0070C0"/>
                </a:solidFill>
                <a:effectLst>
                  <a:outerShdw blurRad="50800" dist="39000" dir="5460000" algn="tl">
                    <a:srgbClr val="000000">
                      <a:alpha val="38000"/>
                    </a:srgbClr>
                  </a:outerShdw>
                </a:effectLst>
                <a:latin typeface="Times New Roman" pitchFamily="18" charset="0"/>
                <a:cs typeface="Times New Roman" pitchFamily="18" charset="0"/>
              </a:rPr>
              <a:t>SAĞLIKLI BESİNLER SATIN ALIYORUZ</a:t>
            </a:r>
            <a:endParaRPr lang="tr-TR" sz="6000" b="1" cap="none" spc="0" dirty="0">
              <a:ln w="11430"/>
              <a:solidFill>
                <a:srgbClr val="0070C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830922033"/>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0074"/>
            <a:ext cx="9144000" cy="2040774"/>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ikdörtgen 4"/>
          <p:cNvSpPr/>
          <p:nvPr/>
        </p:nvSpPr>
        <p:spPr>
          <a:xfrm>
            <a:off x="179512" y="2204864"/>
            <a:ext cx="8784976"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Beslenmemiz için gerekli olan yiyecekleri haftanın belirli günlerinde kurulan pazarlardan ve marketlerden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alabiliriz.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1685754"/>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387</Words>
  <PresentationFormat>Ekran Gösterisi (4:3)</PresentationFormat>
  <Paragraphs>55</Paragraphs>
  <Slides>21</Slides>
  <Notes>6</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2020-09-15T16:45:53Z</dcterms:created>
  <dcterms:modified xsi:type="dcterms:W3CDTF">2020-11-20T07:41:57Z</dcterms:modified>
  <cp:category>https://www.sorubak.com</cp:category>
</cp:coreProperties>
</file>