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74" r:id="rId12"/>
    <p:sldId id="265" r:id="rId13"/>
    <p:sldId id="264" r:id="rId14"/>
    <p:sldId id="263" r:id="rId15"/>
    <p:sldId id="262" r:id="rId16"/>
    <p:sldId id="261" r:id="rId17"/>
    <p:sldId id="260" r:id="rId18"/>
    <p:sldId id="259" r:id="rId19"/>
    <p:sldId id="258" r:id="rId20"/>
    <p:sldId id="277" r:id="rId21"/>
    <p:sldId id="276" r:id="rId22"/>
    <p:sldId id="279" r:id="rId23"/>
    <p:sldId id="278" r:id="rId24"/>
    <p:sldId id="275" r:id="rId25"/>
    <p:sldId id="280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224" y="-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27/09/2020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GÜÇLÜ VE GÜÇLENDİRECEĞİM YÖNLERİM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-6678" y="3525013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67316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yaran gifler – Gifl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7824"/>
            <a:ext cx="9144000" cy="52101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2863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1654463"/>
            <a:ext cx="914400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Nezaket </a:t>
            </a:r>
            <a:r>
              <a:rPr lang="tr-TR" sz="5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kurallarına uygun bir şekilde konuşarak </a:t>
            </a:r>
            <a:r>
              <a:rPr lang="tr-TR" sz="5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arkadaşlarımızın </a:t>
            </a:r>
            <a:r>
              <a:rPr lang="tr-TR" sz="5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 </a:t>
            </a:r>
            <a:r>
              <a:rPr lang="tr-TR" sz="5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bize </a:t>
            </a:r>
            <a:r>
              <a:rPr lang="tr-TR" sz="5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karşı nazik olmasını </a:t>
            </a:r>
            <a:r>
              <a:rPr lang="tr-TR" sz="5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sağlayabiliriz.</a:t>
            </a:r>
            <a:endParaRPr lang="tr-TR" sz="5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06524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52936"/>
            <a:ext cx="9144000" cy="4001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866952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784652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100"/>
            <a:ext cx="9144000" cy="252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5"/>
            <a:ext cx="9144000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565032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09"/>
            <a:ext cx="9144000" cy="1634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 descr="Merdiven altında kalmış adam gifi | Yeni Slayt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38810"/>
            <a:ext cx="6480719" cy="54305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0" y="1654463"/>
            <a:ext cx="914400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şekilde davranmak hem </a:t>
            </a:r>
            <a:r>
              <a:rPr lang="tr-TR" sz="5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bize </a:t>
            </a:r>
            <a:r>
              <a:rPr lang="tr-TR" sz="5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hem de arkadaşlarıma zarar verebilir. Merdivenleri koşarak değil yürüyerek ve sağ taraftan inip çıkarak </a:t>
            </a:r>
            <a:r>
              <a:rPr lang="tr-TR" sz="5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kullanmalıyız. </a:t>
            </a:r>
            <a:endParaRPr lang="tr-TR" sz="5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30746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42" y="21990"/>
            <a:ext cx="9152841" cy="6836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95536" y="3439994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Bahar Mert’e olan güven duygusunu kaybetmiştir.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83568" y="5517232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Mert’in bu davranışı Bahar ile olan arkadaşlıklarını olumsuz yönde etkiledi. </a:t>
            </a:r>
          </a:p>
        </p:txBody>
      </p:sp>
    </p:spTree>
    <p:extLst>
      <p:ext uri="{BB962C8B-B14F-4D97-AF65-F5344CB8AC3E}">
        <p14:creationId xmlns="" xmlns:p14="http://schemas.microsoft.com/office/powerpoint/2010/main" val="1052827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0" y="0"/>
            <a:ext cx="91285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323528" y="548680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Mert’e yapmış olduğu davranışın yanlış olduğunu ve sır saklamayı öğrenmesinin gerektiğini söylerdim. 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39552" y="3573016"/>
            <a:ext cx="82809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Onları üzecek davranışlarda bulunmaktan kaçınıyorum. Eğer onları bilmeyerek üzdüysem arkadaşlarımdan mutlaka özür diliyor ve gönüllerini almaya çalışıyorum. </a:t>
            </a:r>
          </a:p>
        </p:txBody>
      </p:sp>
    </p:spTree>
    <p:extLst>
      <p:ext uri="{BB962C8B-B14F-4D97-AF65-F5344CB8AC3E}">
        <p14:creationId xmlns="" xmlns:p14="http://schemas.microsoft.com/office/powerpoint/2010/main" val="41370156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11" y="-178"/>
            <a:ext cx="9154511" cy="201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9300"/>
            <a:ext cx="9144000" cy="483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9512" y="2204864"/>
            <a:ext cx="885698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Ben kitap okumayı çok seviyorum. Arkadaşımın da bana okumak istediğim kitabı hediye etmesi beni çok mutlu eder. </a:t>
            </a:r>
          </a:p>
        </p:txBody>
      </p:sp>
    </p:spTree>
    <p:extLst>
      <p:ext uri="{BB962C8B-B14F-4D97-AF65-F5344CB8AC3E}">
        <p14:creationId xmlns="" xmlns:p14="http://schemas.microsoft.com/office/powerpoint/2010/main" val="38770151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133811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4000" cy="4797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877079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707426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57"/>
            <a:ext cx="9144000" cy="6872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241776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1225689"/>
            <a:ext cx="914400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Arkadaşlarımızın olumlu davranışları bizi mutlu eder, sevindirir, olumsuz davranışları ise bizi üzer. Örneğin ben hasta olduğumda beni aramaları, sağlık durumumu sormaları beni mutlu eder. Başka bir örnek ise; arkadaşlarım beni oyunlarına almadığında, benimle oyun oynamak istemediklerinde ise çok üzülürüm</a:t>
            </a:r>
            <a:r>
              <a:rPr lang="tr-TR" sz="4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24357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4" y="18652"/>
            <a:ext cx="9130426" cy="683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812188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350198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2292"/>
            <a:ext cx="8964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921038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GÜÇLÜ VE GÜÇLENDİRECEĞİM YÖNLERİM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3857565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Ö.İ.İLKOKULU-MALATYA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13973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46" y="1"/>
            <a:ext cx="9144000" cy="450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" y="4509121"/>
            <a:ext cx="9141866" cy="234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453359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" y="28669"/>
            <a:ext cx="9137569" cy="347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" y="3501008"/>
            <a:ext cx="9137569" cy="335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833687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79901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890"/>
            <a:ext cx="9144000" cy="6884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11066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Satın Al 16 CM Film Avengers 4 Infinity Savaş SHF Demir Örümcek Adam Action  Figure Karikatür Hareketli PVC Rakamlar Oyuncak Modeli Bebek Çocuklar Için  Doğum Günü Gif C31, TL107.82 | DHgate.Com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7" y="2276872"/>
            <a:ext cx="9126840" cy="45988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8" y="0"/>
            <a:ext cx="9117781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194446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0" y="0"/>
            <a:ext cx="9108969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1" y="1333501"/>
            <a:ext cx="9108970" cy="5552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424597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858" y="-178"/>
            <a:ext cx="9162858" cy="6858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959931" y="1196752"/>
            <a:ext cx="4788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Spor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708375" y="2620069"/>
            <a:ext cx="74239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Spor yapmayı seviyorum ve fiziğim spor yapmaya uygun, bu konuda yeteneğimin olduğunun farkındayım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067943" y="4005064"/>
            <a:ext cx="4680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Resim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723401" y="5445224"/>
            <a:ext cx="74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Resim çiziyorum fakat daha iyi resim yapabilmek için kursa gitmeliyim…</a:t>
            </a:r>
          </a:p>
        </p:txBody>
      </p:sp>
    </p:spTree>
    <p:extLst>
      <p:ext uri="{BB962C8B-B14F-4D97-AF65-F5344CB8AC3E}">
        <p14:creationId xmlns="" xmlns:p14="http://schemas.microsoft.com/office/powerpoint/2010/main" val="915765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211</Words>
  <PresentationFormat>Ekran Gösterisi (4:3)</PresentationFormat>
  <Paragraphs>20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2020-09-15T16:45:53Z</dcterms:created>
  <dcterms:modified xsi:type="dcterms:W3CDTF">2020-09-27T08:07:49Z</dcterms:modified>
  <cp:category>https://www.sorubak.com</cp:category>
</cp:coreProperties>
</file>