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3" r:id="rId19"/>
    <p:sldId id="275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51123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28095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4168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17733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27803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323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6896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827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286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92284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6250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607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8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70.png"/><Relationship Id="rId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654" y="341404"/>
            <a:ext cx="7397505" cy="106938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41" y="1711235"/>
            <a:ext cx="11198999" cy="177654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41" y="3844562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8483" y="3818844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7000" y="3623581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1427" y="3573099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781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122" y="443091"/>
            <a:ext cx="8411519" cy="58806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37" y="1468481"/>
            <a:ext cx="2324779" cy="61994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951" y="1412692"/>
            <a:ext cx="7081022" cy="73151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122" y="2492683"/>
            <a:ext cx="4184960" cy="7715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5139" y="2504244"/>
            <a:ext cx="5648325" cy="77152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702" y="4148679"/>
            <a:ext cx="9900762" cy="19569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60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00" y="525555"/>
            <a:ext cx="2363133" cy="156618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85" y="2331924"/>
            <a:ext cx="2384233" cy="156618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28" y="4138293"/>
            <a:ext cx="2378590" cy="154573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7204" y="1512388"/>
            <a:ext cx="2363082" cy="15963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6663" y="3705357"/>
            <a:ext cx="2401017" cy="160537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7785" y="266049"/>
            <a:ext cx="2241246" cy="153454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74557" y="2310538"/>
            <a:ext cx="2573382" cy="172070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9139" y="4568672"/>
            <a:ext cx="2396148" cy="162134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09036" y="2522602"/>
            <a:ext cx="2204442" cy="150864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86207" y="421052"/>
            <a:ext cx="1627271" cy="74154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35502" y="1294440"/>
            <a:ext cx="1637692" cy="797297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2600" y="2808037"/>
            <a:ext cx="1168601" cy="613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0898" y="1960780"/>
            <a:ext cx="1201016" cy="123759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5646" y="4446429"/>
            <a:ext cx="1201016" cy="123759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86207" y="2913489"/>
            <a:ext cx="1201016" cy="123759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64158" y="5076264"/>
            <a:ext cx="1201016" cy="123759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8217" y="1201326"/>
            <a:ext cx="860705" cy="59927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34352" y="836162"/>
            <a:ext cx="859611" cy="59746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00771" y="2978194"/>
            <a:ext cx="720954" cy="597460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0898" y="4269942"/>
            <a:ext cx="859611" cy="597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164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67" y="1046252"/>
            <a:ext cx="3267075" cy="50006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294" y="1613392"/>
            <a:ext cx="3200400" cy="37147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5734" y="156855"/>
            <a:ext cx="8601075" cy="7715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3742" y="1165858"/>
            <a:ext cx="2703877" cy="52333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36" y="3293496"/>
            <a:ext cx="2618424" cy="55598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36" y="2534245"/>
            <a:ext cx="2364242" cy="58068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0827" y="1863364"/>
            <a:ext cx="2535841" cy="49080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9449" y="4074608"/>
            <a:ext cx="2621507" cy="56088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6112" y="4774676"/>
            <a:ext cx="2621507" cy="56088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4926" y="5453129"/>
            <a:ext cx="2621507" cy="56088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4694" y="1613392"/>
            <a:ext cx="2056787" cy="664983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8911" y="2393642"/>
            <a:ext cx="2054530" cy="66452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4014" y="3173432"/>
            <a:ext cx="2054530" cy="66452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4014" y="3918526"/>
            <a:ext cx="2054530" cy="66452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4014" y="4583048"/>
            <a:ext cx="2054530" cy="664522"/>
          </a:xfrm>
          <a:prstGeom prst="rect">
            <a:avLst/>
          </a:prstGeom>
        </p:spPr>
      </p:pic>
      <p:pic>
        <p:nvPicPr>
          <p:cNvPr id="19" name="Resim 18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736" y="1174520"/>
            <a:ext cx="418011" cy="418011"/>
          </a:xfrm>
          <a:prstGeom prst="rect">
            <a:avLst/>
          </a:prstGeom>
        </p:spPr>
      </p:pic>
      <p:pic>
        <p:nvPicPr>
          <p:cNvPr id="20" name="Resim 19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781" y="1837635"/>
            <a:ext cx="413237" cy="418011"/>
          </a:xfrm>
          <a:prstGeom prst="rect">
            <a:avLst/>
          </a:prstGeom>
        </p:spPr>
      </p:pic>
      <p:pic>
        <p:nvPicPr>
          <p:cNvPr id="21" name="Resim 20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854" y="2553918"/>
            <a:ext cx="418011" cy="418011"/>
          </a:xfrm>
          <a:prstGeom prst="rect">
            <a:avLst/>
          </a:prstGeom>
        </p:spPr>
      </p:pic>
      <p:pic>
        <p:nvPicPr>
          <p:cNvPr id="22" name="Resim 21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467" y="3362484"/>
            <a:ext cx="418011" cy="418011"/>
          </a:xfrm>
          <a:prstGeom prst="rect">
            <a:avLst/>
          </a:prstGeom>
        </p:spPr>
      </p:pic>
      <p:pic>
        <p:nvPicPr>
          <p:cNvPr id="23" name="Resim 22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400" y="4109080"/>
            <a:ext cx="418011" cy="418011"/>
          </a:xfrm>
          <a:prstGeom prst="rect">
            <a:avLst/>
          </a:prstGeom>
        </p:spPr>
      </p:pic>
      <p:pic>
        <p:nvPicPr>
          <p:cNvPr id="24" name="Resim 23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012" y="4788146"/>
            <a:ext cx="418011" cy="412520"/>
          </a:xfrm>
          <a:prstGeom prst="rect">
            <a:avLst/>
          </a:prstGeom>
        </p:spPr>
      </p:pic>
      <p:pic>
        <p:nvPicPr>
          <p:cNvPr id="25" name="Resim 24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68" y="5500931"/>
            <a:ext cx="418011" cy="418011"/>
          </a:xfrm>
          <a:prstGeom prst="rect">
            <a:avLst/>
          </a:prstGeom>
        </p:spPr>
      </p:pic>
      <p:pic>
        <p:nvPicPr>
          <p:cNvPr id="26" name="Resim 25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616" y="1696370"/>
            <a:ext cx="418011" cy="437991"/>
          </a:xfrm>
          <a:prstGeom prst="rect">
            <a:avLst/>
          </a:prstGeom>
        </p:spPr>
      </p:pic>
      <p:pic>
        <p:nvPicPr>
          <p:cNvPr id="27" name="Resim 26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559" y="2469473"/>
            <a:ext cx="418011" cy="418011"/>
          </a:xfrm>
          <a:prstGeom prst="rect">
            <a:avLst/>
          </a:prstGeom>
        </p:spPr>
      </p:pic>
      <p:pic>
        <p:nvPicPr>
          <p:cNvPr id="28" name="Resim 27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798" y="3204358"/>
            <a:ext cx="418011" cy="418011"/>
          </a:xfrm>
          <a:prstGeom prst="rect">
            <a:avLst/>
          </a:prstGeom>
        </p:spPr>
      </p:pic>
      <p:pic>
        <p:nvPicPr>
          <p:cNvPr id="29" name="Resim 28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797" y="4007420"/>
            <a:ext cx="418011" cy="418011"/>
          </a:xfrm>
          <a:prstGeom prst="rect">
            <a:avLst/>
          </a:prstGeom>
        </p:spPr>
      </p:pic>
      <p:pic>
        <p:nvPicPr>
          <p:cNvPr id="30" name="Resim 29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23" y="4687900"/>
            <a:ext cx="418011" cy="4180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081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44" y="173217"/>
            <a:ext cx="2545710" cy="64974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308" y="876505"/>
            <a:ext cx="9582150" cy="7715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743" y="1788354"/>
            <a:ext cx="1181100" cy="3619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4175" y="1763352"/>
            <a:ext cx="1143000" cy="371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2046" y="1646330"/>
            <a:ext cx="1571625" cy="6191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711" y="2263754"/>
            <a:ext cx="10862038" cy="399335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5256" y="3770143"/>
            <a:ext cx="414564" cy="414564"/>
          </a:xfrm>
          <a:prstGeom prst="rect">
            <a:avLst/>
          </a:prstGeom>
        </p:spPr>
      </p:pic>
      <p:pic>
        <p:nvPicPr>
          <p:cNvPr id="9" name="Resim 8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221" y="2332540"/>
            <a:ext cx="418011" cy="41801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711" y="3017419"/>
            <a:ext cx="414564" cy="41456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3633" y="4403397"/>
            <a:ext cx="414564" cy="414564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1997" y="5115832"/>
            <a:ext cx="490311" cy="41456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7001" y="5744608"/>
            <a:ext cx="414564" cy="4145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877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44" y="173217"/>
            <a:ext cx="2545710" cy="64974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308" y="1005432"/>
            <a:ext cx="9582150" cy="7715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08" y="1953164"/>
            <a:ext cx="1181100" cy="3619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3157" y="1959430"/>
            <a:ext cx="1143000" cy="371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3018" y="1792748"/>
            <a:ext cx="1571625" cy="6191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208" y="2330905"/>
            <a:ext cx="11135364" cy="406240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3132" y="5233417"/>
            <a:ext cx="414564" cy="41456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548" y="4741269"/>
            <a:ext cx="414564" cy="41456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374" y="4162512"/>
            <a:ext cx="414564" cy="41456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0093" y="3574869"/>
            <a:ext cx="414564" cy="414564"/>
          </a:xfrm>
          <a:prstGeom prst="rect">
            <a:avLst/>
          </a:prstGeom>
        </p:spPr>
      </p:pic>
      <p:pic>
        <p:nvPicPr>
          <p:cNvPr id="12" name="Resim 11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28" y="2923310"/>
            <a:ext cx="418011" cy="418011"/>
          </a:xfrm>
          <a:prstGeom prst="rect">
            <a:avLst/>
          </a:prstGeom>
        </p:spPr>
      </p:pic>
      <p:pic>
        <p:nvPicPr>
          <p:cNvPr id="13" name="Resim 12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47" y="2342830"/>
            <a:ext cx="418011" cy="41801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548" y="5900599"/>
            <a:ext cx="414564" cy="4145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79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44" y="173217"/>
            <a:ext cx="2545710" cy="64974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308" y="1005432"/>
            <a:ext cx="9582150" cy="7715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303" y="2729179"/>
            <a:ext cx="7410722" cy="2987091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2595887" y="3546615"/>
            <a:ext cx="8752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18654" y="3505873"/>
            <a:ext cx="977233" cy="9432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538423" y="3525797"/>
            <a:ext cx="5437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20485" y="3505873"/>
            <a:ext cx="5437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07611" y="3525797"/>
            <a:ext cx="5854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919592" y="3525797"/>
            <a:ext cx="453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85888" y="3466274"/>
            <a:ext cx="476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 flipH="1">
            <a:off x="6275696" y="3505873"/>
            <a:ext cx="30613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86791" y="4389604"/>
            <a:ext cx="6158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H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69322" y="4352953"/>
            <a:ext cx="830779" cy="934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1798" y="4389604"/>
            <a:ext cx="561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191626" y="4389604"/>
            <a:ext cx="5533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992907" y="4389604"/>
            <a:ext cx="5854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5400" dirty="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tr-TR" sz="540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10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05" y="425903"/>
            <a:ext cx="4019550" cy="7810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75" y="1597070"/>
            <a:ext cx="4772025" cy="42386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280" y="1597070"/>
            <a:ext cx="4705350" cy="4352925"/>
          </a:xfrm>
          <a:prstGeom prst="rect">
            <a:avLst/>
          </a:prstGeom>
        </p:spPr>
      </p:pic>
      <p:pic>
        <p:nvPicPr>
          <p:cNvPr id="5" name="Resim 4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872" y="5308603"/>
            <a:ext cx="527092" cy="527092"/>
          </a:xfrm>
          <a:prstGeom prst="rect">
            <a:avLst/>
          </a:prstGeom>
        </p:spPr>
      </p:pic>
      <p:pic>
        <p:nvPicPr>
          <p:cNvPr id="7" name="Resim 6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921" y="4668019"/>
            <a:ext cx="418011" cy="4180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856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917" y="438966"/>
            <a:ext cx="4019550" cy="7810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77" y="1423714"/>
            <a:ext cx="4800600" cy="411493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145" y="1625236"/>
            <a:ext cx="5000625" cy="3286397"/>
          </a:xfrm>
          <a:prstGeom prst="rect">
            <a:avLst/>
          </a:prstGeom>
        </p:spPr>
      </p:pic>
      <p:pic>
        <p:nvPicPr>
          <p:cNvPr id="5" name="Resim 4" descr="&lt;strong&gt;Ok&lt;/strong&gt; Gratis Pictogram van Super Flat Remix V1.08 Emblem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911" y="1423714"/>
            <a:ext cx="418011" cy="4180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7609" y="2304270"/>
            <a:ext cx="414564" cy="42066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6995" y="3058104"/>
            <a:ext cx="414564" cy="42066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7141" y="4862101"/>
            <a:ext cx="414564" cy="42066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9467" y="3478764"/>
            <a:ext cx="414564" cy="420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103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418" y="569595"/>
            <a:ext cx="4019550" cy="7810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75" y="1584960"/>
            <a:ext cx="4772025" cy="42410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109" y="1350645"/>
            <a:ext cx="4790668" cy="486366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3518" y="1584960"/>
            <a:ext cx="414564" cy="42066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180" y="5016990"/>
            <a:ext cx="414564" cy="42066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4418" y="2798010"/>
            <a:ext cx="414564" cy="42066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665" y="1990762"/>
            <a:ext cx="414564" cy="42066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638" y="4903779"/>
            <a:ext cx="433706" cy="420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040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998616" y="929529"/>
            <a:ext cx="82014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İHTİYAÇLARIM VE İSTEKLERİMİ GÖSTEREN</a:t>
            </a:r>
          </a:p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BİR SUNU HAZIRLAYALIM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66206" y="4088674"/>
            <a:ext cx="10646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NOT:  </a:t>
            </a:r>
          </a:p>
          <a:p>
            <a:r>
              <a:rPr lang="tr-TR" dirty="0" smtClean="0"/>
              <a:t>Evde bulunan eşyalarımızı ihtiyaç ve istek olarak ayırarak arkadaşlarına göstererek sunmaları istenecek…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0033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853" y="2282599"/>
            <a:ext cx="5212761" cy="385211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091" y="4772843"/>
            <a:ext cx="9753600" cy="14853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091" y="0"/>
            <a:ext cx="4844143" cy="24902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6742" y="-3401"/>
            <a:ext cx="4333875" cy="228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450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81036" y="1190786"/>
            <a:ext cx="898669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MUAMMER TURAN</a:t>
            </a:r>
          </a:p>
          <a:p>
            <a:pPr algn="ctr"/>
            <a:r>
              <a:rPr lang="tr-TR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MEHMET AKİF İNAN İLKOKULU</a:t>
            </a:r>
          </a:p>
          <a:p>
            <a:pPr algn="ctr"/>
            <a:r>
              <a:rPr lang="tr-TR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3.C SINIFI</a:t>
            </a:r>
          </a:p>
          <a:p>
            <a:pPr algn="ctr"/>
            <a:r>
              <a:rPr lang="tr-TR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ORDU</a:t>
            </a:r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651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84" y="622662"/>
            <a:ext cx="11184140" cy="13918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180" y="2165236"/>
            <a:ext cx="2381250" cy="19145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4280" y="2073352"/>
            <a:ext cx="1847850" cy="24669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180" y="4640238"/>
            <a:ext cx="10625521" cy="14620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4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44" y="380590"/>
            <a:ext cx="11088812" cy="193153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750" y="2723194"/>
            <a:ext cx="2133600" cy="21431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3467" y="2532695"/>
            <a:ext cx="2143125" cy="214312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455" y="2532695"/>
            <a:ext cx="1809750" cy="2524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232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763" y="263707"/>
            <a:ext cx="6567111" cy="72689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28" y="1132659"/>
            <a:ext cx="5299100" cy="416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644" y="1132659"/>
            <a:ext cx="3293882" cy="2942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903" y="5036955"/>
            <a:ext cx="10315575" cy="1311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99772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87" y="598442"/>
            <a:ext cx="9782175" cy="9560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682" y="1439207"/>
            <a:ext cx="1729604" cy="142155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619" y="2991529"/>
            <a:ext cx="10334625" cy="105469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3864" y="4046220"/>
            <a:ext cx="3577861" cy="21625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54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65" y="376781"/>
            <a:ext cx="10711406" cy="1687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863" y="2396625"/>
            <a:ext cx="5006924" cy="35992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99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478" y="751658"/>
            <a:ext cx="9030518" cy="70430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7" y="137024"/>
            <a:ext cx="1933575" cy="19335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423" y="1749468"/>
            <a:ext cx="4007576" cy="54959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2180" y="2593861"/>
            <a:ext cx="4476017" cy="56769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404" y="3161551"/>
            <a:ext cx="1971675" cy="17621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6936" y="3370557"/>
            <a:ext cx="2114550" cy="18192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3150" y="3692706"/>
            <a:ext cx="2173451" cy="1845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080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40" y="787921"/>
            <a:ext cx="5699876" cy="52482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444" y="787921"/>
            <a:ext cx="5594190" cy="51836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066" y="1558315"/>
            <a:ext cx="1932599" cy="193869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1099" y="2276772"/>
            <a:ext cx="1971675" cy="18192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5444" y="1715836"/>
            <a:ext cx="2038350" cy="17811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2539" y="3186409"/>
            <a:ext cx="2628900" cy="2181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010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132</TotalTime>
  <Words>46</Words>
  <PresentationFormat>Özel</PresentationFormat>
  <Paragraphs>21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Geçmişe bakış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2020-12-23T10:10:13Z</dcterms:created>
  <dcterms:modified xsi:type="dcterms:W3CDTF">2020-12-27T08:13:30Z</dcterms:modified>
  <cp:category>https://www.sorubak.com</cp:category>
</cp:coreProperties>
</file>