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72" r:id="rId4"/>
    <p:sldId id="271" r:id="rId5"/>
    <p:sldId id="270" r:id="rId6"/>
    <p:sldId id="269" r:id="rId7"/>
    <p:sldId id="268" r:id="rId8"/>
    <p:sldId id="267" r:id="rId9"/>
    <p:sldId id="266" r:id="rId10"/>
    <p:sldId id="265" r:id="rId11"/>
    <p:sldId id="264" r:id="rId12"/>
    <p:sldId id="263" r:id="rId13"/>
    <p:sldId id="262" r:id="rId14"/>
    <p:sldId id="261" r:id="rId15"/>
    <p:sldId id="258" r:id="rId16"/>
    <p:sldId id="260" r:id="rId17"/>
    <p:sldId id="273" r:id="rId18"/>
    <p:sldId id="259" r:id="rId19"/>
    <p:sldId id="274" r:id="rId20"/>
    <p:sldId id="277" r:id="rId21"/>
    <p:sldId id="276"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9" d="100"/>
          <a:sy n="69" d="100"/>
        </p:scale>
        <p:origin x="-1194" y="-6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99E988-EDA1-45F7-8D9B-030851775DE4}" type="datetimeFigureOut">
              <a:rPr lang="tr-TR" smtClean="0"/>
              <a:t>19/11/2020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31E66A-6493-4DD9-9863-CED6404F5643}"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https://www.sorubak.com</a:t>
            </a:r>
            <a:endParaRPr lang="tr-TR" dirty="0"/>
          </a:p>
        </p:txBody>
      </p:sp>
      <p:sp>
        <p:nvSpPr>
          <p:cNvPr id="4" name="3 Slayt Numarası Yer Tutucusu"/>
          <p:cNvSpPr>
            <a:spLocks noGrp="1"/>
          </p:cNvSpPr>
          <p:nvPr>
            <p:ph type="sldNum" sz="quarter" idx="10"/>
          </p:nvPr>
        </p:nvSpPr>
        <p:spPr/>
        <p:txBody>
          <a:bodyPr/>
          <a:lstStyle/>
          <a:p>
            <a:fld id="{0531E66A-6493-4DD9-9863-CED6404F5643}" type="slidenum">
              <a:rPr lang="tr-TR" smtClean="0"/>
              <a:t>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19/11/2020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19/11/2020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3000">
        <p14:shred/>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1.gif"/></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79512" y="921038"/>
            <a:ext cx="8784976"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BÜYÜKLERİMİN ZAMANI İLE BENİM ZAMANIM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32129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smtClean="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3336731697"/>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184482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0" name="Picture 4" descr="Grafik Yaşlı insan Gif Resimleri / Animasyon ihtiyar insanlar | Nisan Forum  Flatcast Radyo Destek Paylaşım Sitesi"/>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63688" y="1988840"/>
            <a:ext cx="4968552" cy="460851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179512" y="1809690"/>
            <a:ext cx="8856984" cy="5078313"/>
          </a:xfrm>
          <a:prstGeom prst="rect">
            <a:avLst/>
          </a:prstGeom>
          <a:noFill/>
        </p:spPr>
        <p:txBody>
          <a:bodyPr wrap="square" rtlCol="0">
            <a:spAutoFit/>
          </a:bodyPr>
          <a:lstStyle/>
          <a:p>
            <a:r>
              <a:rPr lang="tr-TR" sz="5400" b="1" dirty="0">
                <a:solidFill>
                  <a:schemeClr val="bg1"/>
                </a:solidFill>
                <a:latin typeface="Times New Roman" pitchFamily="18" charset="0"/>
                <a:cs typeface="Times New Roman" pitchFamily="18" charset="0"/>
              </a:rPr>
              <a:t>En önemli fark teknolojik gelişmeler. Büyüklerimin çocukluğu zamanında teknolojik gelişmelerin bu kadar yaygınlaşmamış olduğunu fark ettim. </a:t>
            </a:r>
          </a:p>
        </p:txBody>
      </p:sp>
    </p:spTree>
    <p:extLst>
      <p:ext uri="{BB962C8B-B14F-4D97-AF65-F5344CB8AC3E}">
        <p14:creationId xmlns="" xmlns:p14="http://schemas.microsoft.com/office/powerpoint/2010/main" val="1508908724"/>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circle(in)">
                                      <p:cBhvr>
                                        <p:cTn id="12" dur="2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97526" y="3789040"/>
            <a:ext cx="4374473" cy="2862322"/>
          </a:xfrm>
          <a:prstGeom prst="rect">
            <a:avLst/>
          </a:prstGeom>
          <a:noFill/>
        </p:spPr>
        <p:txBody>
          <a:bodyPr wrap="square" rtlCol="0">
            <a:spAutoFit/>
          </a:bodyPr>
          <a:lstStyle/>
          <a:p>
            <a:r>
              <a:rPr lang="tr-TR" sz="2000" b="1" dirty="0">
                <a:latin typeface="Times New Roman" pitchFamily="18" charset="0"/>
                <a:cs typeface="Times New Roman" pitchFamily="18" charset="0"/>
              </a:rPr>
              <a:t>Benim zamanımda ise evimizde elektrik var ampulle aydınlanıyoruz. Ankesörlü telefon yerine cep telefonlarını kullanıyoruz. Sevdiklerimize mektup yerine mail atıyor veya arıyoruz. Elbiselerimiz ise elde değil çamaşır makinesinde yıkanıyor. Tarlalar ise traktör yardımıyla sürülüyor.. </a:t>
            </a:r>
          </a:p>
        </p:txBody>
      </p:sp>
      <p:sp>
        <p:nvSpPr>
          <p:cNvPr id="6" name="Metin kutusu 5"/>
          <p:cNvSpPr txBox="1"/>
          <p:nvPr/>
        </p:nvSpPr>
        <p:spPr>
          <a:xfrm>
            <a:off x="4572000" y="4027518"/>
            <a:ext cx="4572000" cy="2554545"/>
          </a:xfrm>
          <a:prstGeom prst="rect">
            <a:avLst/>
          </a:prstGeom>
          <a:noFill/>
        </p:spPr>
        <p:txBody>
          <a:bodyPr wrap="square" rtlCol="0">
            <a:spAutoFit/>
          </a:bodyPr>
          <a:lstStyle/>
          <a:p>
            <a:r>
              <a:rPr lang="tr-TR" sz="2000" b="1" dirty="0">
                <a:latin typeface="Times New Roman" pitchFamily="18" charset="0"/>
                <a:cs typeface="Times New Roman" pitchFamily="18" charset="0"/>
              </a:rPr>
              <a:t>Büyükbabamın evlerinde elektrik yokmuş ve gaz lambası ile aydınlanıyormuş. Cep telefonu yerine ankesörlü telefonları kullanıyor ve uzaktaki sevdiklerine mektup yazıyorlarmış. Kirlenen elbiseler elde yıkanıyormuş. Tarlalar ise öküzler yardımıyla sürülüyormuş.</a:t>
            </a:r>
          </a:p>
        </p:txBody>
      </p:sp>
    </p:spTree>
    <p:extLst>
      <p:ext uri="{BB962C8B-B14F-4D97-AF65-F5344CB8AC3E}">
        <p14:creationId xmlns="" xmlns:p14="http://schemas.microsoft.com/office/powerpoint/2010/main" val="4127249690"/>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192412" y="116632"/>
            <a:ext cx="8694954" cy="1446550"/>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KONU:</a:t>
            </a:r>
            <a:r>
              <a:rPr lang="tr-TR" sz="4400" b="1" dirty="0" smtClean="0">
                <a:latin typeface="Times New Roman" pitchFamily="18" charset="0"/>
                <a:cs typeface="Times New Roman" pitchFamily="18" charset="0"/>
              </a:rPr>
              <a:t>İYİ Kİ KOMŞULARIMIZ VAR</a:t>
            </a:r>
            <a:endParaRPr lang="tr-TR" sz="44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3117709648"/>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17335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1" y="1731168"/>
            <a:ext cx="8640960" cy="5016758"/>
          </a:xfrm>
          <a:prstGeom prst="rect">
            <a:avLst/>
          </a:prstGeom>
          <a:noFill/>
        </p:spPr>
        <p:txBody>
          <a:bodyPr wrap="square" rtlCol="0">
            <a:spAutoFit/>
          </a:bodyPr>
          <a:lstStyle/>
          <a:p>
            <a:r>
              <a:rPr lang="tr-TR" sz="4000" b="1" dirty="0">
                <a:solidFill>
                  <a:srgbClr val="FF0000"/>
                </a:solidFill>
                <a:latin typeface="Times New Roman" pitchFamily="18" charset="0"/>
                <a:cs typeface="Times New Roman" pitchFamily="18" charset="0"/>
              </a:rPr>
              <a:t>*</a:t>
            </a:r>
            <a:r>
              <a:rPr lang="tr-TR" sz="4000" b="1" dirty="0">
                <a:solidFill>
                  <a:schemeClr val="bg1"/>
                </a:solidFill>
                <a:latin typeface="Times New Roman" pitchFamily="18" charset="0"/>
                <a:cs typeface="Times New Roman" pitchFamily="18" charset="0"/>
              </a:rPr>
              <a:t>Bir mülk edinirken, özellikle ev alırken önce komşularına bakılmalıdır: Çevrede oturanlar iyi insanlarsa, ne ala. ... Komşuları iyi olan bir evde rahat oturulabilir, mutlu bir ömür sürülebilir. Bundan dolayı ev alacak kimse için komşular evden daha önemlidir.</a:t>
            </a:r>
          </a:p>
        </p:txBody>
      </p:sp>
    </p:spTree>
    <p:extLst>
      <p:ext uri="{BB962C8B-B14F-4D97-AF65-F5344CB8AC3E}">
        <p14:creationId xmlns="" xmlns:p14="http://schemas.microsoft.com/office/powerpoint/2010/main" val="3933220482"/>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8896"/>
            <a:ext cx="9144000" cy="240163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2410536"/>
            <a:ext cx="9144000" cy="4462598"/>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53336123"/>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circle(in)">
                                      <p:cBhvr>
                                        <p:cTn id="12" dur="2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148478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0" y="1268760"/>
            <a:ext cx="9144000" cy="5355312"/>
          </a:xfrm>
          <a:prstGeom prst="rect">
            <a:avLst/>
          </a:prstGeom>
          <a:noFill/>
        </p:spPr>
        <p:txBody>
          <a:bodyPr wrap="square" rtlCol="0">
            <a:spAutoFit/>
          </a:bodyPr>
          <a:lstStyle/>
          <a:p>
            <a:r>
              <a:rPr lang="tr-TR" sz="3800" b="1" dirty="0" smtClean="0">
                <a:solidFill>
                  <a:srgbClr val="FF0000"/>
                </a:solidFill>
                <a:latin typeface="Times New Roman" pitchFamily="18" charset="0"/>
                <a:cs typeface="Times New Roman" pitchFamily="18" charset="0"/>
              </a:rPr>
              <a:t>*</a:t>
            </a:r>
            <a:r>
              <a:rPr lang="tr-TR" sz="3800" b="1" dirty="0">
                <a:solidFill>
                  <a:srgbClr val="FF0000"/>
                </a:solidFill>
                <a:latin typeface="Times New Roman" pitchFamily="18" charset="0"/>
                <a:cs typeface="Times New Roman" pitchFamily="18" charset="0"/>
              </a:rPr>
              <a:t>Komşuda pişer, bize de düşer: </a:t>
            </a:r>
            <a:r>
              <a:rPr lang="tr-TR" sz="3800" b="1" dirty="0">
                <a:solidFill>
                  <a:schemeClr val="bg1"/>
                </a:solidFill>
                <a:latin typeface="Times New Roman" pitchFamily="18" charset="0"/>
                <a:cs typeface="Times New Roman" pitchFamily="18" charset="0"/>
              </a:rPr>
              <a:t>Çevremizdekiler, yakınlarımız iyi, güzel ve büyük şeyler elde edebilirler. Böyle bir durumda, onlardan bizim de yararlanma olasılığımız olur. </a:t>
            </a:r>
            <a:r>
              <a:rPr lang="tr-TR" sz="3800" b="1" dirty="0">
                <a:solidFill>
                  <a:srgbClr val="FF0000"/>
                </a:solidFill>
                <a:latin typeface="Times New Roman" pitchFamily="18" charset="0"/>
                <a:cs typeface="Times New Roman" pitchFamily="18" charset="0"/>
              </a:rPr>
              <a:t>Komşu komşunun külüne muhtaçtır: </a:t>
            </a:r>
            <a:r>
              <a:rPr lang="tr-TR" sz="3800" b="1" dirty="0">
                <a:solidFill>
                  <a:schemeClr val="bg1"/>
                </a:solidFill>
                <a:latin typeface="Times New Roman" pitchFamily="18" charset="0"/>
                <a:cs typeface="Times New Roman" pitchFamily="18" charset="0"/>
              </a:rPr>
              <a:t>Komşular her zaman birbirleriyle yardımlaşmalıdırlar. Bu atasözleri komşuluğun ailemiz açısından çok önemli olduğunu gösteriyor. </a:t>
            </a:r>
          </a:p>
        </p:txBody>
      </p:sp>
    </p:spTree>
    <p:extLst>
      <p:ext uri="{BB962C8B-B14F-4D97-AF65-F5344CB8AC3E}">
        <p14:creationId xmlns="" xmlns:p14="http://schemas.microsoft.com/office/powerpoint/2010/main" val="1095880046"/>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68" y="32257"/>
            <a:ext cx="9142931" cy="4548871"/>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2722" y="4581128"/>
            <a:ext cx="9131277" cy="232503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907940607"/>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circle(in)">
                                      <p:cBhvr>
                                        <p:cTn id="12" dur="2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536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32" y="0"/>
            <a:ext cx="9132168"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01416857"/>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148478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1470279"/>
            <a:ext cx="8640960" cy="4247317"/>
          </a:xfrm>
          <a:prstGeom prst="rect">
            <a:avLst/>
          </a:prstGeom>
          <a:noFill/>
        </p:spPr>
        <p:txBody>
          <a:bodyPr wrap="square" rtlCol="0">
            <a:spAutoFit/>
          </a:bodyPr>
          <a:lstStyle/>
          <a:p>
            <a:r>
              <a:rPr lang="tr-TR" sz="5400" b="1" dirty="0" smtClean="0">
                <a:solidFill>
                  <a:srgbClr val="FF0000"/>
                </a:solidFill>
                <a:latin typeface="Times New Roman" pitchFamily="18" charset="0"/>
                <a:cs typeface="Times New Roman" pitchFamily="18" charset="0"/>
              </a:rPr>
              <a:t>*</a:t>
            </a:r>
            <a:r>
              <a:rPr lang="tr-TR" sz="5400" b="1" dirty="0">
                <a:solidFill>
                  <a:schemeClr val="bg1"/>
                </a:solidFill>
                <a:latin typeface="Times New Roman" pitchFamily="18" charset="0"/>
                <a:cs typeface="Times New Roman" pitchFamily="18" charset="0"/>
              </a:rPr>
              <a:t>Emre’nin hareketi yanlıştır. Komşusunu rahatsız edecek davranışta bulunuyor ve bu konuda komşusuna saygı duymuyor. </a:t>
            </a:r>
          </a:p>
        </p:txBody>
      </p:sp>
    </p:spTree>
    <p:extLst>
      <p:ext uri="{BB962C8B-B14F-4D97-AF65-F5344CB8AC3E}">
        <p14:creationId xmlns="" xmlns:p14="http://schemas.microsoft.com/office/powerpoint/2010/main" val="1932387781"/>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9840"/>
            <a:ext cx="9144000" cy="140293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0" y="1470279"/>
            <a:ext cx="9144000" cy="4524315"/>
          </a:xfrm>
          <a:prstGeom prst="rect">
            <a:avLst/>
          </a:prstGeom>
          <a:noFill/>
        </p:spPr>
        <p:txBody>
          <a:bodyPr wrap="square" rtlCol="0">
            <a:spAutoFit/>
          </a:bodyPr>
          <a:lstStyle/>
          <a:p>
            <a:r>
              <a:rPr lang="tr-TR" sz="4800" b="1" dirty="0" smtClean="0">
                <a:solidFill>
                  <a:srgbClr val="FF0000"/>
                </a:solidFill>
                <a:latin typeface="Times New Roman" pitchFamily="18" charset="0"/>
                <a:cs typeface="Times New Roman" pitchFamily="18" charset="0"/>
              </a:rPr>
              <a:t>*</a:t>
            </a:r>
            <a:r>
              <a:rPr lang="tr-TR" sz="4800" b="1" dirty="0">
                <a:solidFill>
                  <a:schemeClr val="bg1"/>
                </a:solidFill>
                <a:latin typeface="Times New Roman" pitchFamily="18" charset="0"/>
                <a:cs typeface="Times New Roman" pitchFamily="18" charset="0"/>
              </a:rPr>
              <a:t>Komşularımızla iyi geçinmeliyiz, onları rahatsız edecek davranışlarda bulunmaktan kaçınmalıyız. Sadece iyi günlerde değil kötü günlerinde de onların yanında olmalıyız. </a:t>
            </a:r>
          </a:p>
        </p:txBody>
      </p:sp>
    </p:spTree>
    <p:extLst>
      <p:ext uri="{BB962C8B-B14F-4D97-AF65-F5344CB8AC3E}">
        <p14:creationId xmlns="" xmlns:p14="http://schemas.microsoft.com/office/powerpoint/2010/main" val="4204164064"/>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292"/>
            <a:ext cx="9144000" cy="16383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8" name="Picture 4" descr="Grafik Yaşlı insan Gif Resimleri / Animasyon ihtiyar insanlar | Nisan Forum  Flatcast Radyo Destek Paylaşım Sitesi"/>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619672" y="1640592"/>
            <a:ext cx="4968552" cy="474073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87707991"/>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circle(in)">
                                      <p:cBhvr>
                                        <p:cTn id="12"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945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3140968"/>
            <a:ext cx="8568952" cy="1754326"/>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a:t>
            </a:r>
            <a:r>
              <a:rPr lang="tr-TR" sz="3600" b="1" dirty="0">
                <a:latin typeface="Times New Roman" pitchFamily="18" charset="0"/>
                <a:cs typeface="Times New Roman" pitchFamily="18" charset="0"/>
              </a:rPr>
              <a:t> Komşuma yardımcı olur, taşıyabildiğim kadar poşeti elinden alır, evine kadar taşımasına yardımcı olurum. </a:t>
            </a:r>
          </a:p>
        </p:txBody>
      </p:sp>
    </p:spTree>
    <p:extLst>
      <p:ext uri="{BB962C8B-B14F-4D97-AF65-F5344CB8AC3E}">
        <p14:creationId xmlns="" xmlns:p14="http://schemas.microsoft.com/office/powerpoint/2010/main" val="852972167"/>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48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56780" y="476672"/>
            <a:ext cx="8280921" cy="255454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a:t>
            </a:r>
            <a:r>
              <a:rPr lang="tr-TR" sz="3200" b="1" dirty="0">
                <a:solidFill>
                  <a:srgbClr val="002060"/>
                </a:solidFill>
                <a:latin typeface="Times New Roman" pitchFamily="18" charset="0"/>
                <a:cs typeface="Times New Roman" pitchFamily="18" charset="0"/>
              </a:rPr>
              <a:t>Komşuluk ilişkilerinin iyi olması hem benim için hem de ailem için önemlidir. Zor zamanlarımızda bizim en yakınımızda olan kişiler komşulardır. Komşularımızın değerini bilmeli ve onlarla iyi geçinmeliyiz. . </a:t>
            </a:r>
          </a:p>
        </p:txBody>
      </p:sp>
      <p:sp>
        <p:nvSpPr>
          <p:cNvPr id="6" name="Metin kutusu 5"/>
          <p:cNvSpPr txBox="1"/>
          <p:nvPr/>
        </p:nvSpPr>
        <p:spPr>
          <a:xfrm>
            <a:off x="107860" y="4581128"/>
            <a:ext cx="9144000" cy="2062103"/>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a:t>
            </a:r>
            <a:r>
              <a:rPr lang="tr-TR" sz="3200" b="1" dirty="0">
                <a:latin typeface="Times New Roman" pitchFamily="18" charset="0"/>
                <a:cs typeface="Times New Roman" pitchFamily="18" charset="0"/>
              </a:rPr>
              <a:t>Komşularımızla iyi geçinmeliyiz, onları rahatsız edecek davranışlarda bulunmaktan kaçınmalıyız. Sadece iyi günlerde değil kötü günlerinde de onların yanında olmalıyız. </a:t>
            </a:r>
          </a:p>
        </p:txBody>
      </p:sp>
    </p:spTree>
    <p:extLst>
      <p:ext uri="{BB962C8B-B14F-4D97-AF65-F5344CB8AC3E}">
        <p14:creationId xmlns="" xmlns:p14="http://schemas.microsoft.com/office/powerpoint/2010/main" val="1876180382"/>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79512" y="921038"/>
            <a:ext cx="8784976"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BÜYÜKLERİMİN ZAMANI İLE BENİM ZAMANIM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32129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smtClean="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1054746005"/>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10000299"/>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5"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18" y="7462"/>
            <a:ext cx="9137282" cy="6850538"/>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9295237"/>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51645689"/>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09074649"/>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56388361"/>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7284"/>
            <a:ext cx="9144000" cy="6850716"/>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20100953"/>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69182749"/>
      </p:ext>
    </p:extLst>
  </p:cSld>
  <p:clrMapOvr>
    <a:masterClrMapping/>
  </p:clrMapOvr>
  <mc:AlternateContent xmlns:mc="http://schemas.openxmlformats.org/markup-compatibility/2006">
    <mc:Choice xmlns="" xmlns:p14="http://schemas.microsoft.com/office/powerpoint/2010/main" Requires="p14">
      <p:transition spd="slow" p14:dur="3000">
        <p14:shred/>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336</Words>
  <Application>Microsoft Office PowerPoint</Application>
  <PresentationFormat>Ekran Gösterisi (4:3)</PresentationFormat>
  <Paragraphs>21</Paragraphs>
  <Slides>22</Slides>
  <Notes>1</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AJANS</dc:creator>
  <cp:lastModifiedBy>ronican</cp:lastModifiedBy>
  <cp:revision>33</cp:revision>
  <dcterms:created xsi:type="dcterms:W3CDTF">2020-09-15T16:45:53Z</dcterms:created>
  <dcterms:modified xsi:type="dcterms:W3CDTF">2020-11-19T08:09:38Z</dcterms:modified>
</cp:coreProperties>
</file>