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8" r:id="rId4"/>
    <p:sldId id="277" r:id="rId5"/>
    <p:sldId id="276" r:id="rId6"/>
    <p:sldId id="275" r:id="rId7"/>
    <p:sldId id="274" r:id="rId8"/>
    <p:sldId id="273" r:id="rId9"/>
    <p:sldId id="271" r:id="rId10"/>
    <p:sldId id="270" r:id="rId11"/>
    <p:sldId id="269" r:id="rId12"/>
    <p:sldId id="268" r:id="rId13"/>
    <p:sldId id="267" r:id="rId14"/>
    <p:sldId id="272" r:id="rId15"/>
    <p:sldId id="266" r:id="rId16"/>
    <p:sldId id="265" r:id="rId17"/>
    <p:sldId id="264" r:id="rId18"/>
    <p:sldId id="263" r:id="rId19"/>
    <p:sldId id="262" r:id="rId20"/>
    <p:sldId id="27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CB8A5-07AC-4455-8443-76E7BBB53A02}" type="datetimeFigureOut">
              <a:rPr lang="tr-TR" smtClean="0"/>
              <a:t>19/11/2020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57914-17DE-459E-94E5-5E1EE28D4BE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57914-17DE-459E-94E5-5E1EE28D4BE0}" type="slidenum">
              <a:rPr lang="tr-TR" smtClean="0"/>
              <a:t>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KULLANDIĞIMIZ ALET VE TEKNOLOJİK ÜRÜNLER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54231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731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76" y="0"/>
            <a:ext cx="91481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20350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64"/>
            <a:ext cx="9144000" cy="6849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28272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79985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14606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389565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1"/>
            <a:ext cx="9144000" cy="6853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95845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3"/>
            <a:ext cx="9144000" cy="6849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401123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43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9144000" cy="4407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15516" y="4005064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Pazartesi, perşembe, pazar. </a:t>
            </a:r>
            <a:endParaRPr lang="tr-TR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15516" y="4869160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Salı, çarşamba, cuma, cumartesi.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01072" y="5661248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Evimize tüketebileceğimiz kadar ekmek almalıyız. Ekmeği, ihtiyacımız kadar almalı ve dilimleyerek tüketmeliyiz.</a:t>
            </a:r>
          </a:p>
        </p:txBody>
      </p:sp>
    </p:spTree>
    <p:extLst>
      <p:ext uri="{BB962C8B-B14F-4D97-AF65-F5344CB8AC3E}">
        <p14:creationId xmlns="" xmlns:p14="http://schemas.microsoft.com/office/powerpoint/2010/main" val="2071684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" y="0"/>
            <a:ext cx="9143924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0" y="2132856"/>
            <a:ext cx="90346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Evimizde 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olan giyecekleri değil de ihtiyacımız olan giyecekleri alarak tasarruf edebiliriz. </a:t>
            </a:r>
          </a:p>
        </p:txBody>
      </p:sp>
    </p:spTree>
    <p:extLst>
      <p:ext uri="{BB962C8B-B14F-4D97-AF65-F5344CB8AC3E}">
        <p14:creationId xmlns="" xmlns:p14="http://schemas.microsoft.com/office/powerpoint/2010/main" val="3912995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" y="1"/>
            <a:ext cx="9141357" cy="1167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" y="1167996"/>
            <a:ext cx="9141357" cy="565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364088" y="1167997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Su tasarrufu ,.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364087" y="1700808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Elektrik tasarrufu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364088" y="2100918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Elektrik tasarrufu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364086" y="2708920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Elektrik tasarrufu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364088" y="3212976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Maddi tasarruf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5356098" y="3613086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Enerji tasarrufu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5369739" y="4293096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Elbise Tasarrufu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5325524" y="4693206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Yiyecek Tasarrufu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5325523" y="5093316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Ekmek Tasarrufu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325522" y="5542027"/>
            <a:ext cx="381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Temizlik Malzemesi Tasarrufu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5341290" y="6237312"/>
            <a:ext cx="2353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Yiyecek Tasarrufu</a:t>
            </a:r>
          </a:p>
        </p:txBody>
      </p:sp>
    </p:spTree>
    <p:extLst>
      <p:ext uri="{BB962C8B-B14F-4D97-AF65-F5344CB8AC3E}">
        <p14:creationId xmlns="" xmlns:p14="http://schemas.microsoft.com/office/powerpoint/2010/main" val="2252339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3999" cy="5517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87707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KULLANDIĞIMIZ ALET VE TEKNOLOJİK ÜRÜNLER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54231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49726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02"/>
            <a:ext cx="9144000" cy="6822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38892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2" y="0"/>
            <a:ext cx="911407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55729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64" y="0"/>
            <a:ext cx="9157564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3216"/>
            <a:ext cx="9144000" cy="1472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012748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8267" y="2420888"/>
            <a:ext cx="87129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Bulaşık </a:t>
            </a:r>
            <a:r>
              <a:rPr lang="tr-TR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makinesi sayesinde bulaşıkları çok daha kolay bir şekilde ve sudan-elektrikten tasarruf ederek yıkıyoruz. </a:t>
            </a:r>
          </a:p>
        </p:txBody>
      </p:sp>
    </p:spTree>
    <p:extLst>
      <p:ext uri="{BB962C8B-B14F-4D97-AF65-F5344CB8AC3E}">
        <p14:creationId xmlns="" xmlns:p14="http://schemas.microsoft.com/office/powerpoint/2010/main" val="4030163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9144000" cy="198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18035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0" y="24529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KONU</a:t>
            </a:r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r-TR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Evdeki </a:t>
            </a:r>
            <a:r>
              <a:rPr lang="tr-TR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Kaynakları Verimli Kullanıyoruz</a:t>
            </a:r>
          </a:p>
        </p:txBody>
      </p:sp>
    </p:spTree>
    <p:extLst>
      <p:ext uri="{BB962C8B-B14F-4D97-AF65-F5344CB8AC3E}">
        <p14:creationId xmlns="" xmlns:p14="http://schemas.microsoft.com/office/powerpoint/2010/main" val="1930912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47617" y="1916832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Evde, ellerimi yıkarken  suyu boş yere akıtmamaya dikkate ediyorum. Çünkü su için belirli bir ücret öderiz ve kaynaklarımızı boş yere tüketmemeliyiz. . </a:t>
            </a:r>
          </a:p>
        </p:txBody>
      </p:sp>
    </p:spTree>
    <p:extLst>
      <p:ext uri="{BB962C8B-B14F-4D97-AF65-F5344CB8AC3E}">
        <p14:creationId xmlns="" xmlns:p14="http://schemas.microsoft.com/office/powerpoint/2010/main" val="2250063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152</Words>
  <Application>Microsoft Office PowerPoint</Application>
  <PresentationFormat>Ekran Gösterisi (4:3)</PresentationFormat>
  <Paragraphs>28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</dc:creator>
  <cp:lastModifiedBy>ronican</cp:lastModifiedBy>
  <cp:revision>30</cp:revision>
  <dcterms:created xsi:type="dcterms:W3CDTF">2020-09-15T16:45:53Z</dcterms:created>
  <dcterms:modified xsi:type="dcterms:W3CDTF">2020-11-19T08:11:05Z</dcterms:modified>
</cp:coreProperties>
</file>