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19CE-563F-4EC9-A6BA-F5D58035E9FB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1C58A-6D99-4DB9-A8FB-17854BDFA30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9B0CF-5234-4C59-87B7-D2846EAD82DE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B1615-E630-45A5-8CB0-F0DC752DC27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6305B-F357-49D6-B4DA-3B327117245F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7004-9606-4524-A82E-00A516A0A35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3A3E3-DAE9-49C8-82A1-C087DC390454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FC0A9-7C30-4ED3-8486-99CE695C0AD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85440-A324-410A-93D7-9A13BF7856C4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87897-F251-4626-94CB-C34408C3396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4D76E-66A6-47CA-9F0C-C8AAD8476F2A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2FD89-F466-4985-9747-D88254E9AED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AC736-243E-48A2-98EE-10EB45A3A30E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9B282-CA91-47BA-A107-CEEB6D517CB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9BF34-ED2E-4FE4-A449-233FAB23777A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4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DD1B4-1935-4E8A-ACD8-A9F30FC7D17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811BF-9FC4-4497-B4BC-2AA825B873AC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A66E7-785B-4308-BAFC-91733CAA35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E01EF-76EE-4D94-ADE2-53C71C713250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78731-5B22-43B1-9B13-A37CC2A6638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FC068-CE23-4EF6-9CCF-069DF98B0C01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D8C54-EC3F-4784-8BFB-4F424172A58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CB1626-060A-48DA-9E7C-EBD292EBB224}" type="datetimeFigureOut">
              <a:rPr lang="tr-TR"/>
              <a:pPr>
                <a:defRPr/>
              </a:pPr>
              <a:t>26/11/2020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AAA152-E097-43E0-869E-B4EA7F8022C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pull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gif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412875"/>
            <a:ext cx="7772400" cy="1470025"/>
          </a:xfrm>
        </p:spPr>
        <p:txBody>
          <a:bodyPr/>
          <a:lstStyle/>
          <a:p>
            <a:r>
              <a:rPr lang="tr-TR" sz="7200" b="1" smtClean="0"/>
              <a:t>Geometrik Şekiller ve Özellikleri</a:t>
            </a:r>
            <a:br>
              <a:rPr lang="tr-TR" sz="7200" b="1" smtClean="0"/>
            </a:br>
            <a:endParaRPr lang="tr-TR" sz="7200" b="1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073525"/>
            <a:ext cx="2916237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3525"/>
            <a:ext cx="3419475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613025"/>
            <a:ext cx="28082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Silindire Benzeyen Nesneler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3789363"/>
            <a:ext cx="2295525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1425" y="1412875"/>
            <a:ext cx="2295525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412875"/>
            <a:ext cx="23860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3789363"/>
            <a:ext cx="2401887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250825" y="5657850"/>
            <a:ext cx="909161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tr-TR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Bardak, soba borusu, soba, çöp kovası, pil gibi nesneler silindire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KONİ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2138"/>
          <a:stretch>
            <a:fillRect/>
          </a:stretch>
        </p:blipFill>
        <p:spPr>
          <a:xfrm>
            <a:off x="3779838" y="4116388"/>
            <a:ext cx="4032250" cy="2447925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851275" y="1341438"/>
            <a:ext cx="4038600" cy="4525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/>
              <a:t>Koninin bir taban yüzeyi ve bir yan yüzeyi olmak üzere 2 yüzeyi vardır. </a:t>
            </a: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dirty="0" smtClean="0"/>
              <a:t>Köşesi </a:t>
            </a:r>
            <a:r>
              <a:rPr lang="tr-TR" dirty="0"/>
              <a:t>ve </a:t>
            </a:r>
            <a:r>
              <a:rPr lang="tr-TR" dirty="0" smtClean="0"/>
              <a:t>ayrıtı yoktur.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3556" name="Resim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341438"/>
            <a:ext cx="30241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4221163"/>
            <a:ext cx="3024187" cy="229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Koniye Benzeyen Nesneler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4988" y="3884613"/>
            <a:ext cx="2459037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789363"/>
            <a:ext cx="223202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1533525"/>
            <a:ext cx="24479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6375" y="1533525"/>
            <a:ext cx="2232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20638" y="5775325"/>
            <a:ext cx="82724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3200">
                <a:solidFill>
                  <a:srgbClr val="C00000"/>
                </a:solidFill>
                <a:latin typeface="Calibri" pitchFamily="34" charset="0"/>
              </a:rPr>
              <a:t>Dondurma külahı, minarenin uç kısmı, yeni yıl şapkası, huni gibi nesneler koniye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7200" dirty="0" smtClean="0"/>
              <a:t>KÜRE</a:t>
            </a:r>
            <a:endParaRPr lang="tr-TR" sz="7200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1628775"/>
            <a:ext cx="2376488" cy="2243138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3851275" y="2060575"/>
            <a:ext cx="4038600" cy="4525963"/>
          </a:xfrm>
        </p:spPr>
        <p:txBody>
          <a:bodyPr/>
          <a:lstStyle/>
          <a:p>
            <a:r>
              <a:rPr lang="tr-TR" sz="4800" smtClean="0"/>
              <a:t>Tek bir yüzeyi vardır.</a:t>
            </a:r>
          </a:p>
          <a:p>
            <a:r>
              <a:rPr lang="tr-TR" sz="4800" smtClean="0"/>
              <a:t>Ayrıtı ve köşesi yoktur.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 l="7620" t="59544" r="66318" b="15002"/>
          <a:stretch>
            <a:fillRect/>
          </a:stretch>
        </p:blipFill>
        <p:spPr bwMode="auto">
          <a:xfrm>
            <a:off x="755650" y="4221163"/>
            <a:ext cx="2382838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Metin kutusu 6"/>
          <p:cNvSpPr txBox="1">
            <a:spLocks noChangeArrowheads="1"/>
          </p:cNvSpPr>
          <p:nvPr/>
        </p:nvSpPr>
        <p:spPr bwMode="auto">
          <a:xfrm>
            <a:off x="1350963" y="3141663"/>
            <a:ext cx="11922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600">
                <a:latin typeface="Calibri" pitchFamily="34" charset="0"/>
              </a:rPr>
              <a:t>KÜRE</a:t>
            </a:r>
          </a:p>
        </p:txBody>
      </p:sp>
      <p:sp>
        <p:nvSpPr>
          <p:cNvPr id="25606" name="Metin kutusu 7"/>
          <p:cNvSpPr txBox="1">
            <a:spLocks noChangeArrowheads="1"/>
          </p:cNvSpPr>
          <p:nvPr/>
        </p:nvSpPr>
        <p:spPr bwMode="auto">
          <a:xfrm>
            <a:off x="742950" y="5967413"/>
            <a:ext cx="2646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>
                <a:latin typeface="Calibri" pitchFamily="34" charset="0"/>
              </a:rPr>
              <a:t>Kürenin açılımı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Küreye Benzeyen Nesneler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7613" y="1412875"/>
            <a:ext cx="24907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3288" y="1412875"/>
            <a:ext cx="22320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7613" y="3776663"/>
            <a:ext cx="2490787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3288" y="3781425"/>
            <a:ext cx="22320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ikdörtgen 9"/>
          <p:cNvSpPr>
            <a:spLocks noChangeArrowheads="1"/>
          </p:cNvSpPr>
          <p:nvPr/>
        </p:nvSpPr>
        <p:spPr bwMode="auto">
          <a:xfrm>
            <a:off x="200025" y="5657850"/>
            <a:ext cx="8426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tr-TR" sz="3600">
                <a:solidFill>
                  <a:srgbClr val="C00000"/>
                </a:solidFill>
                <a:latin typeface="Calibri" pitchFamily="34" charset="0"/>
              </a:rPr>
              <a:t>Dünya modeli, portakal, karpuz, top gibi nesneler küreye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8000" dirty="0" smtClean="0"/>
              <a:t>KÜP</a:t>
            </a:r>
            <a:endParaRPr lang="tr-TR" sz="8000" dirty="0"/>
          </a:p>
        </p:txBody>
      </p:sp>
      <p:pic>
        <p:nvPicPr>
          <p:cNvPr id="14338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365625"/>
            <a:ext cx="2663825" cy="2376488"/>
          </a:xfrm>
        </p:spPr>
      </p:pic>
      <p:pic>
        <p:nvPicPr>
          <p:cNvPr id="14339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1412875"/>
            <a:ext cx="2232025" cy="2232025"/>
          </a:xfrm>
        </p:spPr>
      </p:pic>
      <p:sp>
        <p:nvSpPr>
          <p:cNvPr id="14340" name="Metin kutusu 8"/>
          <p:cNvSpPr txBox="1">
            <a:spLocks noChangeArrowheads="1"/>
          </p:cNvSpPr>
          <p:nvPr/>
        </p:nvSpPr>
        <p:spPr bwMode="auto">
          <a:xfrm>
            <a:off x="971550" y="908050"/>
            <a:ext cx="158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>
                <a:latin typeface="Calibri" pitchFamily="34" charset="0"/>
              </a:rPr>
              <a:t>Küp</a:t>
            </a:r>
          </a:p>
        </p:txBody>
      </p:sp>
      <p:sp>
        <p:nvSpPr>
          <p:cNvPr id="14341" name="Metin kutusu 9"/>
          <p:cNvSpPr txBox="1">
            <a:spLocks noChangeArrowheads="1"/>
          </p:cNvSpPr>
          <p:nvPr/>
        </p:nvSpPr>
        <p:spPr bwMode="auto">
          <a:xfrm>
            <a:off x="539750" y="3933825"/>
            <a:ext cx="24479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>
                <a:latin typeface="Calibri" pitchFamily="34" charset="0"/>
              </a:rPr>
              <a:t>Küpün açılımı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779838" y="1616075"/>
            <a:ext cx="5184775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tr-TR" sz="3600" dirty="0">
                <a:latin typeface="+mn-lt"/>
                <a:cs typeface="+mn-cs"/>
              </a:rPr>
              <a:t> 8 köşesi vardır.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tr-TR" sz="3600" dirty="0">
                <a:latin typeface="+mn-lt"/>
                <a:cs typeface="+mn-cs"/>
              </a:rPr>
              <a:t> 12 ayrıtı vardır.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tr-TR" sz="3600" b="1" dirty="0">
                <a:latin typeface="+mn-lt"/>
                <a:cs typeface="+mn-cs"/>
              </a:rPr>
              <a:t> </a:t>
            </a:r>
            <a:r>
              <a:rPr lang="tr-TR" sz="3600" dirty="0">
                <a:latin typeface="+mn-lt"/>
                <a:cs typeface="+mn-cs"/>
              </a:rPr>
              <a:t>6 Yüzü vardır.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tr-TR" sz="3600" dirty="0">
                <a:latin typeface="+mn-lt"/>
                <a:cs typeface="+mn-cs"/>
              </a:rPr>
              <a:t> Yüzleri birbirine eşittir.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/>
          <a:srcRect l="-534" t="-13341" r="534" b="13341"/>
          <a:stretch>
            <a:fillRect/>
          </a:stretch>
        </p:blipFill>
        <p:spPr bwMode="auto">
          <a:xfrm>
            <a:off x="3779838" y="3933825"/>
            <a:ext cx="39608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smtClean="0"/>
              <a:t>Küpe Benzeyen Nesneler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547813"/>
            <a:ext cx="25923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517650"/>
            <a:ext cx="23590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0650" y="3740150"/>
            <a:ext cx="2370138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28738" y="3740150"/>
            <a:ext cx="2595562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>
            <a:spLocks noChangeArrowheads="1"/>
          </p:cNvSpPr>
          <p:nvPr/>
        </p:nvSpPr>
        <p:spPr bwMode="auto">
          <a:xfrm>
            <a:off x="107950" y="5854700"/>
            <a:ext cx="79629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tr-TR" sz="3200" b="1">
                <a:latin typeface="Calibri" pitchFamily="34" charset="0"/>
              </a:rPr>
              <a:t>Peynir kalıbı, zar gibi nesneler küpe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KARE PRİZMA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2987675" y="1412875"/>
            <a:ext cx="4038600" cy="3168650"/>
          </a:xfrm>
        </p:spPr>
        <p:txBody>
          <a:bodyPr/>
          <a:lstStyle/>
          <a:p>
            <a:r>
              <a:rPr lang="tr-TR" smtClean="0"/>
              <a:t>6 yüzü vardır. </a:t>
            </a:r>
          </a:p>
          <a:p>
            <a:r>
              <a:rPr lang="tr-TR" smtClean="0"/>
              <a:t>Yüzleri düzdür. </a:t>
            </a:r>
          </a:p>
          <a:p>
            <a:r>
              <a:rPr lang="tr-TR" smtClean="0"/>
              <a:t>8 köşesi vardır.</a:t>
            </a:r>
          </a:p>
          <a:p>
            <a:r>
              <a:rPr lang="tr-TR" smtClean="0"/>
              <a:t>12 ayrıtı vardır.</a:t>
            </a:r>
          </a:p>
          <a:p>
            <a:r>
              <a:rPr lang="tr-TR" smtClean="0"/>
              <a:t>Tabanları karedir.</a:t>
            </a:r>
          </a:p>
          <a:p>
            <a:r>
              <a:rPr lang="tr-TR" smtClean="0"/>
              <a:t>Kenarları dörtgendir.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875"/>
            <a:ext cx="200183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788" y="1412875"/>
            <a:ext cx="2663825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İçerik Yer Tutucusu 10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t="10161"/>
          <a:stretch>
            <a:fillRect/>
          </a:stretch>
        </p:blipFill>
        <p:spPr>
          <a:xfrm>
            <a:off x="395288" y="4652963"/>
            <a:ext cx="4038600" cy="2016125"/>
          </a:xfrm>
        </p:spPr>
      </p:pic>
      <p:sp>
        <p:nvSpPr>
          <p:cNvPr id="12" name="Dikdörtgen 11"/>
          <p:cNvSpPr/>
          <p:nvPr/>
        </p:nvSpPr>
        <p:spPr>
          <a:xfrm>
            <a:off x="4392613" y="4724400"/>
            <a:ext cx="4572000" cy="13858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Bisküvi kutusu, zeytinyağı tenekesi gibi nesneler kare prizmaya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DİKDÖRTGEN PRİZMA</a:t>
            </a: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9299"/>
          <a:stretch>
            <a:fillRect/>
          </a:stretch>
        </p:blipFill>
        <p:spPr>
          <a:xfrm>
            <a:off x="0" y="1773238"/>
            <a:ext cx="5003800" cy="3311525"/>
          </a:xfrm>
        </p:spPr>
      </p:pic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5119688" y="1568450"/>
            <a:ext cx="4038600" cy="4525963"/>
          </a:xfrm>
        </p:spPr>
        <p:txBody>
          <a:bodyPr/>
          <a:lstStyle/>
          <a:p>
            <a:r>
              <a:rPr lang="tr-TR" smtClean="0"/>
              <a:t>8 Köşesi vardır.</a:t>
            </a:r>
          </a:p>
          <a:p>
            <a:r>
              <a:rPr lang="tr-TR" smtClean="0"/>
              <a:t>12 ayrıtı vardır.</a:t>
            </a:r>
          </a:p>
          <a:p>
            <a:r>
              <a:rPr lang="tr-TR" smtClean="0"/>
              <a:t>6 yüzeyi vardır.</a:t>
            </a:r>
          </a:p>
          <a:p>
            <a:r>
              <a:rPr lang="tr-TR" smtClean="0"/>
              <a:t>Tabanları ve kenar yüzeyleri dikdörtgendir.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 t="12318"/>
          <a:stretch>
            <a:fillRect/>
          </a:stretch>
        </p:blipFill>
        <p:spPr bwMode="auto">
          <a:xfrm>
            <a:off x="4643438" y="4849813"/>
            <a:ext cx="4392612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Metin kutusu 6"/>
          <p:cNvSpPr txBox="1">
            <a:spLocks noChangeArrowheads="1"/>
          </p:cNvSpPr>
          <p:nvPr/>
        </p:nvSpPr>
        <p:spPr bwMode="auto">
          <a:xfrm>
            <a:off x="8242300" y="5546725"/>
            <a:ext cx="622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ayrıt</a:t>
            </a:r>
          </a:p>
        </p:txBody>
      </p:sp>
      <p:sp>
        <p:nvSpPr>
          <p:cNvPr id="17414" name="Metin kutusu 7"/>
          <p:cNvSpPr txBox="1">
            <a:spLocks noChangeArrowheads="1"/>
          </p:cNvSpPr>
          <p:nvPr/>
        </p:nvSpPr>
        <p:spPr bwMode="auto">
          <a:xfrm>
            <a:off x="8362950" y="6094413"/>
            <a:ext cx="501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latin typeface="Calibri" pitchFamily="34" charset="0"/>
              </a:rPr>
              <a:t>Yüz</a:t>
            </a:r>
          </a:p>
          <a:p>
            <a:endParaRPr lang="tr-TR"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Dikdörtgen Prizma Şeklinde Olan Nesneler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887788"/>
            <a:ext cx="25177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7325" y="3644900"/>
            <a:ext cx="2770188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1412875"/>
            <a:ext cx="2517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1412875"/>
            <a:ext cx="277495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169863" y="5835650"/>
            <a:ext cx="8964612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r-TR" sz="2400" b="1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Kibrit kutusu, süt kutusu, kitap gibi nesneler dikdörtgenler prizmasına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ÜÇGEN PRİZMA</a:t>
            </a: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13577"/>
          <a:stretch>
            <a:fillRect/>
          </a:stretch>
        </p:blipFill>
        <p:spPr>
          <a:xfrm>
            <a:off x="4787900" y="4508500"/>
            <a:ext cx="3313113" cy="2097088"/>
          </a:xfrm>
        </p:spPr>
      </p:pic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3851275" y="1571625"/>
            <a:ext cx="4038600" cy="4525963"/>
          </a:xfrm>
        </p:spPr>
        <p:txBody>
          <a:bodyPr/>
          <a:lstStyle/>
          <a:p>
            <a:r>
              <a:rPr lang="tr-TR" smtClean="0"/>
              <a:t>6 köşesi vardır.</a:t>
            </a:r>
          </a:p>
          <a:p>
            <a:r>
              <a:rPr lang="tr-TR" smtClean="0"/>
              <a:t>9 ayrıtı vardır.</a:t>
            </a:r>
          </a:p>
          <a:p>
            <a:r>
              <a:rPr lang="tr-TR" smtClean="0"/>
              <a:t> 5 tane yüzü vardır. </a:t>
            </a:r>
          </a:p>
          <a:p>
            <a:r>
              <a:rPr lang="tr-TR" smtClean="0"/>
              <a:t>Alt ve üst yüzleri birbirine eşittir.</a:t>
            </a:r>
          </a:p>
          <a:p>
            <a:endParaRPr lang="tr-TR" smtClean="0"/>
          </a:p>
          <a:p>
            <a:endParaRPr lang="tr-TR" smtClean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571625"/>
            <a:ext cx="27400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508500"/>
            <a:ext cx="3384550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Üçgen Prizma </a:t>
            </a:r>
            <a:r>
              <a:rPr lang="tr-TR" dirty="0"/>
              <a:t>Ş</a:t>
            </a:r>
            <a:r>
              <a:rPr lang="tr-TR" dirty="0" smtClean="0"/>
              <a:t>eklinde </a:t>
            </a:r>
            <a:r>
              <a:rPr lang="tr-TR" dirty="0"/>
              <a:t>O</a:t>
            </a:r>
            <a:r>
              <a:rPr lang="tr-TR" dirty="0" smtClean="0"/>
              <a:t>lan Nesneler</a:t>
            </a:r>
            <a:endParaRPr lang="tr-TR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150" y="1412875"/>
            <a:ext cx="27432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rcRect l="8479" t="48080" r="61520" b="14949"/>
          <a:stretch>
            <a:fillRect/>
          </a:stretch>
        </p:blipFill>
        <p:spPr bwMode="auto">
          <a:xfrm>
            <a:off x="819150" y="3716338"/>
            <a:ext cx="27432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0713" y="3716338"/>
            <a:ext cx="30956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1408113"/>
            <a:ext cx="308133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Dikdörtgen 12"/>
          <p:cNvSpPr/>
          <p:nvPr/>
        </p:nvSpPr>
        <p:spPr>
          <a:xfrm>
            <a:off x="468313" y="5556250"/>
            <a:ext cx="746283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tr-TR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Evlerin çatısı, çadır gibi nesneler üçgen prizmaya benzer.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SİLİNDİR</a:t>
            </a:r>
          </a:p>
        </p:txBody>
      </p:sp>
      <p:pic>
        <p:nvPicPr>
          <p:cNvPr id="11" name="İçerik Yer Tutucusu 10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17204"/>
          <a:stretch>
            <a:fillRect/>
          </a:stretch>
        </p:blipFill>
        <p:spPr>
          <a:xfrm>
            <a:off x="4284663" y="4508500"/>
            <a:ext cx="3455987" cy="2016125"/>
          </a:xfrm>
        </p:spPr>
      </p:pic>
      <p:sp>
        <p:nvSpPr>
          <p:cNvPr id="10" name="İçerik Yer Tutucusu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smtClean="0"/>
              <a:t>Yan yüzü eğridir.</a:t>
            </a:r>
          </a:p>
          <a:p>
            <a:r>
              <a:rPr lang="tr-TR" smtClean="0"/>
              <a:t>Alt ve üst yüzleri düzdür.</a:t>
            </a:r>
          </a:p>
          <a:p>
            <a:r>
              <a:rPr lang="tr-TR" smtClean="0"/>
              <a:t>Silindirin ayrıtı yoktur.</a:t>
            </a:r>
          </a:p>
          <a:p>
            <a:r>
              <a:rPr lang="tr-TR" smtClean="0"/>
              <a:t>Silindirin köşesi yoktur.</a:t>
            </a: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1196975"/>
            <a:ext cx="26638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/>
          <a:srcRect r="32433" b="18439"/>
          <a:stretch>
            <a:fillRect/>
          </a:stretch>
        </p:blipFill>
        <p:spPr bwMode="auto">
          <a:xfrm>
            <a:off x="684213" y="4365625"/>
            <a:ext cx="28797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p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238</Words>
  <PresentationFormat>Ekran Gösterisi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Geometrik Şekiller ve Özellikleri </vt:lpstr>
      <vt:lpstr>KÜP</vt:lpstr>
      <vt:lpstr>Küpe Benzeyen Nesneler</vt:lpstr>
      <vt:lpstr>KARE PRİZMA</vt:lpstr>
      <vt:lpstr>DİKDÖRTGEN PRİZMA</vt:lpstr>
      <vt:lpstr>Dikdörtgen Prizma Şeklinde Olan Nesneler</vt:lpstr>
      <vt:lpstr>ÜÇGEN PRİZMA</vt:lpstr>
      <vt:lpstr>Üçgen Prizma Şeklinde Olan Nesneler</vt:lpstr>
      <vt:lpstr>SİLİNDİR</vt:lpstr>
      <vt:lpstr>Silindire Benzeyen Nesneler</vt:lpstr>
      <vt:lpstr>KONİ</vt:lpstr>
      <vt:lpstr>Koniye Benzeyen Nesneler</vt:lpstr>
      <vt:lpstr>KÜRE</vt:lpstr>
      <vt:lpstr>Küreye Benzeyen Nesneler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2019-03-25T11:41:03Z</dcterms:created>
  <dcterms:modified xsi:type="dcterms:W3CDTF">2020-11-26T07:59:35Z</dcterms:modified>
  <cp:category>https://www.sorubak.com</cp:category>
</cp:coreProperties>
</file>