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229" y="341841"/>
            <a:ext cx="8561155" cy="1148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500" y="2326745"/>
            <a:ext cx="4191000" cy="34575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383" y="1869544"/>
            <a:ext cx="4381500" cy="43719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760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2799644" y="2302933"/>
            <a:ext cx="737164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Agency FB" panose="020B0503020202020204" pitchFamily="34" charset="0"/>
              </a:rPr>
              <a:t>MUAMMER TURAN</a:t>
            </a:r>
          </a:p>
          <a:p>
            <a:pPr algn="ctr"/>
            <a:r>
              <a:rPr lang="tr-TR" sz="4400" dirty="0" smtClean="0">
                <a:solidFill>
                  <a:srgbClr val="FF0000"/>
                </a:solidFill>
                <a:latin typeface="Agency FB" panose="020B0503020202020204" pitchFamily="34" charset="0"/>
              </a:rPr>
              <a:t>MEHMET AKİF İNAN İLKOKULU</a:t>
            </a:r>
          </a:p>
          <a:p>
            <a:pPr algn="ctr"/>
            <a:r>
              <a:rPr lang="tr-TR" sz="4400" dirty="0" smtClean="0">
                <a:solidFill>
                  <a:srgbClr val="FF0000"/>
                </a:solidFill>
                <a:latin typeface="Agency FB" panose="020B0503020202020204" pitchFamily="34" charset="0"/>
              </a:rPr>
              <a:t>3.C SINIFI </a:t>
            </a:r>
          </a:p>
          <a:p>
            <a:pPr algn="ctr"/>
            <a:r>
              <a:rPr lang="tr-TR" sz="4400" dirty="0" smtClean="0">
                <a:solidFill>
                  <a:srgbClr val="FF0000"/>
                </a:solidFill>
                <a:latin typeface="Agency FB" panose="020B0503020202020204" pitchFamily="34" charset="0"/>
              </a:rPr>
              <a:t>ORDU</a:t>
            </a:r>
            <a:endParaRPr lang="tr-TR" sz="4400" dirty="0">
              <a:solidFill>
                <a:srgbClr val="FF0000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760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128" y="595312"/>
            <a:ext cx="10294433" cy="74242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128" y="1857374"/>
            <a:ext cx="6736116" cy="58102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056" y="2958040"/>
            <a:ext cx="7368294" cy="63182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9662" y="4418542"/>
            <a:ext cx="10049405" cy="15758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42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418" y="213430"/>
            <a:ext cx="9987286" cy="949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73" y="1468261"/>
            <a:ext cx="3038475" cy="24765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9764" y="1449211"/>
            <a:ext cx="3248025" cy="249555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784" y="1550811"/>
            <a:ext cx="3162300" cy="20478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0710" y="4457876"/>
            <a:ext cx="2952750" cy="202882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8377" y="4457876"/>
            <a:ext cx="3200400" cy="2066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996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853" y="149752"/>
            <a:ext cx="5534025" cy="3952875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887" y="233362"/>
            <a:ext cx="4543425" cy="3514725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627" y="4153429"/>
            <a:ext cx="3038475" cy="24765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0267" y="4020079"/>
            <a:ext cx="2743200" cy="26098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809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037" y="345369"/>
            <a:ext cx="5495925" cy="424815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0942" y="243769"/>
            <a:ext cx="4619625" cy="425767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2706" y="4685139"/>
            <a:ext cx="3164098" cy="20484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7528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78" y="434623"/>
            <a:ext cx="3834165" cy="388049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898" y="434623"/>
            <a:ext cx="4589497" cy="2929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8089" y="4315122"/>
            <a:ext cx="5578901" cy="23197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39908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787" y="465313"/>
            <a:ext cx="9949568" cy="61690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7934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834" y="371299"/>
            <a:ext cx="9982200" cy="141922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78" y="2029743"/>
            <a:ext cx="4312709" cy="283070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966" y="2016300"/>
            <a:ext cx="3621968" cy="284414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598" y="4700251"/>
            <a:ext cx="2637130" cy="20261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783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434" y="392465"/>
            <a:ext cx="4037188" cy="323189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6365" y="502405"/>
            <a:ext cx="3156480" cy="325343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005" y="3890434"/>
            <a:ext cx="5619662" cy="25288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9274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uman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48</TotalTime>
  <Words>9</Words>
  <PresentationFormat>Özel</PresentationFormat>
  <Paragraphs>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Duman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2020-12-21T17:34:01Z</dcterms:created>
  <dcterms:modified xsi:type="dcterms:W3CDTF">2020-12-23T14:04:02Z</dcterms:modified>
  <cp:category>https://www.sorubak.com</cp:category>
</cp:coreProperties>
</file>