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9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3217" autoAdjust="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095ABC-148B-41C2-BBF2-E0CCBC375FE1}" type="datetimeFigureOut">
              <a:rPr lang="tr-TR" smtClean="0"/>
              <a:pPr/>
              <a:t>05/12/2020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F0111-06BF-4F70-AB26-6C4FC14CBB7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33238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F0111-06BF-4F70-AB26-6C4FC14CBB71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3243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F0111-06BF-4F70-AB26-6C4FC14CBB71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261083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F0111-06BF-4F70-AB26-6C4FC14CBB71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77557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F0111-06BF-4F70-AB26-6C4FC14CBB71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532758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F0111-06BF-4F70-AB26-6C4FC14CBB71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87585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F0111-06BF-4F70-AB26-6C4FC14CBB71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72050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0236" y="1071154"/>
            <a:ext cx="10000138" cy="5146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2173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59" y="352697"/>
            <a:ext cx="10674578" cy="590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94757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462" y="548640"/>
            <a:ext cx="10860612" cy="578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869524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002" y="418010"/>
            <a:ext cx="10636078" cy="5956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93439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59" y="489449"/>
            <a:ext cx="10646229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80850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9959" y="603476"/>
            <a:ext cx="10277475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16403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6791" y="692331"/>
            <a:ext cx="10464912" cy="565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17183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4315" y="679269"/>
            <a:ext cx="10462074" cy="5643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51112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662" y="731520"/>
            <a:ext cx="10532538" cy="570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97248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4189" y="875212"/>
            <a:ext cx="10726701" cy="5460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228635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476" y="796834"/>
            <a:ext cx="10606729" cy="5146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5017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1416" y="415562"/>
            <a:ext cx="10168449" cy="5880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329934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8247" y="700767"/>
            <a:ext cx="10066702" cy="564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85582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1048973"/>
            <a:ext cx="9703690" cy="5208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691260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560" y="1071155"/>
            <a:ext cx="10328639" cy="485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39316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038" y="496389"/>
            <a:ext cx="10428200" cy="594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1075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714" y="444137"/>
            <a:ext cx="10677669" cy="6046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08628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495" y="287383"/>
            <a:ext cx="10408208" cy="6191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632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171" y="300444"/>
            <a:ext cx="10418092" cy="610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7685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9931" y="561703"/>
            <a:ext cx="10444549" cy="576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0513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0532" y="444001"/>
            <a:ext cx="10346742" cy="5617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6229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682" y="391886"/>
            <a:ext cx="10372518" cy="607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95651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911" y="418011"/>
            <a:ext cx="10424163" cy="608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9872768"/>
      </p:ext>
    </p:extLst>
  </p:cSld>
  <p:clrMapOvr>
    <a:masterClrMapping/>
  </p:clrMapOvr>
</p:sld>
</file>

<file path=ppt/theme/theme1.xml><?xml version="1.0" encoding="utf-8"?>
<a:theme xmlns:a="http://schemas.openxmlformats.org/drawingml/2006/main" name="Duman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202</TotalTime>
  <Words>12</Words>
  <PresentationFormat>Özel</PresentationFormat>
  <Paragraphs>12</Paragraphs>
  <Slides>23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Duman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2020-11-30T15:50:51Z</dcterms:created>
  <dcterms:modified xsi:type="dcterms:W3CDTF">2020-12-05T07:09:10Z</dcterms:modified>
  <cp:category>https://www.sorubak.com</cp:category>
</cp:coreProperties>
</file>