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60" r:id="rId16"/>
    <p:sldId id="259" r:id="rId17"/>
    <p:sldId id="273" r:id="rId18"/>
    <p:sldId id="275" r:id="rId19"/>
    <p:sldId id="27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ELEKTRİĞİN GÜVENLİ KULLANIMI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26"/>
            <a:ext cx="9144000" cy="6836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47"/>
            <a:ext cx="9144000" cy="1009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043997"/>
            <a:ext cx="914400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Islak elle prizlere yaklaşmamalıyız.</a:t>
            </a:r>
          </a:p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Sık sık prizlerimizi tamir ettirmeliyiz.</a:t>
            </a:r>
          </a:p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Banyoda saç kurutucusu kullanmamalıyız.</a:t>
            </a:r>
          </a:p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Elektrikli cihazları fişe takmadan önce kapalı olduklarına emin olmalıyız.</a:t>
            </a:r>
          </a:p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Sigortayı kapatmadan elektrikle ilgili hiçbir iş yapmamalıyız.</a:t>
            </a:r>
            <a:endParaRPr lang="tr-TR" sz="3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115616" y="5445224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Prizlere fiş dışında hiçbir madde sokmamalıyız.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148064" y="544522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Fişi kablodan değil, prizden tutarak çekmeliyiz.</a:t>
            </a:r>
          </a:p>
        </p:txBody>
      </p:sp>
    </p:spTree>
    <p:extLst>
      <p:ext uri="{BB962C8B-B14F-4D97-AF65-F5344CB8AC3E}">
        <p14:creationId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" y="1825"/>
            <a:ext cx="9129599" cy="6856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55576" y="2363688"/>
            <a:ext cx="3823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Kablosu yıpranmış cihazları kullanmamalıyız.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932040" y="2363688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Islak zeminlerde elektrikli aletler kullanmamalıyız.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39552" y="5733256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Elektrik tellerinin altında oyun oynamamalıyız.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918585" y="5733255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Çoklu prizlere başka bir çoklu priz takmamalıyız.</a:t>
            </a:r>
          </a:p>
        </p:txBody>
      </p:sp>
    </p:spTree>
    <p:extLst>
      <p:ext uri="{BB962C8B-B14F-4D97-AF65-F5344CB8AC3E}">
        <p14:creationId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716016" y="278092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716016" y="429309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716016" y="580526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46" y="0"/>
            <a:ext cx="916394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796136" y="3429000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596336" y="393305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668344" y="4437112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796136" y="4798573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668344" y="5445224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270716" y="5829944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228184" y="1124744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971600" y="3645024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519601" y="5877272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963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519601" y="2492896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971600" y="5805264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55995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971600" y="433819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971600" y="1080149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971600" y="1728944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419872" y="3573016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8177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ELEKTRİĞİN GÜVENLİ KULLANIMI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2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1"/>
            <a:ext cx="9144000" cy="6831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13"/>
            <a:ext cx="9144000" cy="6826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70" y="11764"/>
            <a:ext cx="9165569" cy="6846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63"/>
            <a:ext cx="9144000" cy="6848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548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138</Words>
  <PresentationFormat>Ekran Gösterisi (4:3)</PresentationFormat>
  <Paragraphs>37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4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2021-03-14T13:13:36Z</dcterms:modified>
  <cp:category>https://www.sorubak.com</cp:category>
</cp:coreProperties>
</file>