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1" r:id="rId5"/>
    <p:sldId id="270" r:id="rId6"/>
    <p:sldId id="269" r:id="rId7"/>
    <p:sldId id="268" r:id="rId8"/>
    <p:sldId id="267" r:id="rId9"/>
    <p:sldId id="265" r:id="rId10"/>
    <p:sldId id="264" r:id="rId11"/>
    <p:sldId id="273" r:id="rId12"/>
    <p:sldId id="274" r:id="rId13"/>
    <p:sldId id="263" r:id="rId14"/>
    <p:sldId id="262" r:id="rId15"/>
    <p:sldId id="261" r:id="rId16"/>
    <p:sldId id="275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ELEKTRİK KAYNAKLARI 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245" y="2996952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48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*Çocuklar tükenen pilleri neden atık pil kutusuna atıyorlar?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901" y="2699729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Doğaya zarar verdiği için onların ve onları gerekli yerle gitmesi için.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20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1663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*Tükenen piller diğer atıklarla beraber çöpe atılırsa ne olur?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895" y="278092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s-ES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İçindeki kimyasallardan dolayı doğaya zarar verir.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39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" y="32498"/>
            <a:ext cx="9144000" cy="2028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0" y="2060848"/>
            <a:ext cx="9144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s-ES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Çevremizde bulunan atık pil kutularına atıyoruz.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83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516216" y="2060848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328084" y="2659560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188700" y="3284984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4200275" y="393305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5328084" y="4581128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7668344" y="5350569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6516216" y="5805264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18920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23528" y="5013176"/>
            <a:ext cx="8820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Yanlış bir davranıştır. Pilleri doğaya zarar vermemesi için atık pil kutularına atmalıyız. Böylece doğaya zarar vermesini engellemiş oluruz</a:t>
            </a:r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773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7504" y="5013176"/>
            <a:ext cx="8856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latin typeface="Times New Roman" pitchFamily="18" charset="0"/>
                <a:cs typeface="Times New Roman" pitchFamily="18" charset="0"/>
              </a:rPr>
              <a:t>Doğru bir davranıştır. Çünkü atık piller doğaya zarar vermemesi için atık pil kutusuna atılmalıdır.</a:t>
            </a:r>
          </a:p>
        </p:txBody>
      </p:sp>
    </p:spTree>
    <p:extLst>
      <p:ext uri="{BB962C8B-B14F-4D97-AF65-F5344CB8AC3E}">
        <p14:creationId xmlns:p14="http://schemas.microsoft.com/office/powerpoint/2010/main" val="312213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ELEKTRİK KAYNAKLARI 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245" y="2996952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31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4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87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41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5148064" y="3059667"/>
            <a:ext cx="3888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latin typeface="Times New Roman" pitchFamily="18" charset="0"/>
                <a:cs typeface="Times New Roman" pitchFamily="18" charset="0"/>
              </a:rPr>
              <a:t>Televizyon	 Şehir elektriği</a:t>
            </a:r>
          </a:p>
          <a:p>
            <a:r>
              <a:rPr lang="tr-TR" b="1" dirty="0">
                <a:latin typeface="Times New Roman" pitchFamily="18" charset="0"/>
                <a:cs typeface="Times New Roman" pitchFamily="18" charset="0"/>
              </a:rPr>
              <a:t>Kumanda	 Pil</a:t>
            </a:r>
          </a:p>
          <a:p>
            <a:r>
              <a:rPr lang="tr-TR" b="1" dirty="0">
                <a:latin typeface="Times New Roman" pitchFamily="18" charset="0"/>
                <a:cs typeface="Times New Roman" pitchFamily="18" charset="0"/>
              </a:rPr>
              <a:t>Otomobil farı	 Akü</a:t>
            </a:r>
          </a:p>
          <a:p>
            <a:r>
              <a:rPr lang="tr-TR" b="1" dirty="0">
                <a:latin typeface="Times New Roman" pitchFamily="18" charset="0"/>
                <a:cs typeface="Times New Roman" pitchFamily="18" charset="0"/>
              </a:rPr>
              <a:t>Elektrikli bisiklet	 Akü</a:t>
            </a:r>
          </a:p>
          <a:p>
            <a:r>
              <a:rPr lang="tr-TR" b="1" dirty="0">
                <a:latin typeface="Times New Roman" pitchFamily="18" charset="0"/>
                <a:cs typeface="Times New Roman" pitchFamily="18" charset="0"/>
              </a:rPr>
              <a:t>Elektrikli süpürge	 Şehir Elektriği</a:t>
            </a:r>
          </a:p>
        </p:txBody>
      </p:sp>
    </p:spTree>
    <p:extLst>
      <p:ext uri="{BB962C8B-B14F-4D97-AF65-F5344CB8AC3E}">
        <p14:creationId xmlns:p14="http://schemas.microsoft.com/office/powerpoint/2010/main" val="227630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9"/>
            <a:ext cx="9144000" cy="11205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24744"/>
            <a:ext cx="9144000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*Tost makinesi: 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Şehir elektriği</a:t>
            </a:r>
          </a:p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Gece lambası: </a:t>
            </a:r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Şehir elektriği</a:t>
            </a:r>
          </a:p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Kol saati: 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Pil</a:t>
            </a:r>
          </a:p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Tablet: </a:t>
            </a:r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Batarya</a:t>
            </a:r>
          </a:p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Bilgisayar: 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Şehir elektriği</a:t>
            </a:r>
          </a:p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Otomobil farları: </a:t>
            </a:r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Akü</a:t>
            </a:r>
            <a:endParaRPr lang="tr-TR" sz="4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24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49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41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51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183</Words>
  <PresentationFormat>Ekran Gösterisi (4:3)</PresentationFormat>
  <Paragraphs>33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1" baseType="lpstr">
      <vt:lpstr>Arial</vt:lpstr>
      <vt:lpstr>Calibri</vt:lpstr>
      <vt:lpstr>Rockwell Extra Bold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2016-09-19T10:44:02Z</dcterms:created>
  <dcterms:modified xsi:type="dcterms:W3CDTF">2021-03-14T13:14:49Z</dcterms:modified>
  <cp:category>https://www.sorubak.com</cp:category>
</cp:coreProperties>
</file>