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av" ContentType="audio/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56" r:id="rId2"/>
    <p:sldId id="257" r:id="rId3"/>
    <p:sldId id="272" r:id="rId4"/>
    <p:sldId id="271" r:id="rId5"/>
    <p:sldId id="270" r:id="rId6"/>
    <p:sldId id="269" r:id="rId7"/>
    <p:sldId id="268" r:id="rId8"/>
    <p:sldId id="267" r:id="rId9"/>
    <p:sldId id="266" r:id="rId10"/>
    <p:sldId id="265" r:id="rId11"/>
    <p:sldId id="264" r:id="rId12"/>
    <p:sldId id="263" r:id="rId13"/>
    <p:sldId id="262" r:id="rId14"/>
    <p:sldId id="261" r:id="rId15"/>
    <p:sldId id="260" r:id="rId16"/>
    <p:sldId id="259" r:id="rId17"/>
    <p:sldId id="284" r:id="rId18"/>
    <p:sldId id="282" r:id="rId19"/>
    <p:sldId id="281" r:id="rId20"/>
    <p:sldId id="285" r:id="rId21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1" d="100"/>
          <a:sy n="101" d="100"/>
        </p:scale>
        <p:origin x="498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 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2BDDB9C-F521-46E7-84BC-D4483A447F71}" type="datetimeFigureOut">
              <a:rPr lang="tr-TR" smtClean="0"/>
              <a:t>27.02.2021</a:t>
            </a:fld>
            <a:endParaRPr lang="tr-TR"/>
          </a:p>
        </p:txBody>
      </p:sp>
      <p:sp>
        <p:nvSpPr>
          <p:cNvPr id="4" name="Slayt Resmi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224D9E-A9D2-447A-963D-3ADFB035720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9107757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Resmi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https://www.sorubak.com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9224D9E-A9D2-447A-963D-3ADFB0357202}" type="slidenum">
              <a:rPr lang="tr-TR" smtClean="0"/>
              <a:t>20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998224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/>
              <a:t>Asıl alt başlık stilini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27.02.2021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27.02.2021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27.02.2021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27.02.2021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27.02.2021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27.02.2021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27.02.2021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27.02.2021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27.02.2021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27.02.2021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27.02.2021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0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pPr/>
              <a:t>27.02.2021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3" name="chimes.wav"/>
          </p:stSnd>
        </p:sndAc>
      </p:transition>
    </mc:Choice>
    <mc:Fallback xmlns="">
      <p:transition spd="slow">
        <p:fade/>
        <p:sndAc>
          <p:stSnd>
            <p:snd r:embed="rId14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0.wav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0.wav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0.wav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0.wav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0.wav"/><Relationship Id="rId4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0.wav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0.wav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0.wav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0.wav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0.wav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0.wav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0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0.wav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0.wav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0.wav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0.wav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0.wav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0.wav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0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251527" y="188640"/>
            <a:ext cx="862608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400" b="1" cap="none" spc="0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FEN BİLİMLERİ</a:t>
            </a:r>
          </a:p>
        </p:txBody>
      </p:sp>
      <p:sp>
        <p:nvSpPr>
          <p:cNvPr id="5" name="Dikdörtgen 4"/>
          <p:cNvSpPr/>
          <p:nvPr/>
        </p:nvSpPr>
        <p:spPr>
          <a:xfrm>
            <a:off x="105499" y="980728"/>
            <a:ext cx="9038501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ÇEVREMİZDEKİ SESLER </a:t>
            </a:r>
            <a:r>
              <a:rPr lang="tr-TR" sz="5400" b="1" cap="none" spc="0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SUNUSU</a:t>
            </a:r>
          </a:p>
        </p:txBody>
      </p:sp>
      <p:sp>
        <p:nvSpPr>
          <p:cNvPr id="6" name="Dikdörtgen 5"/>
          <p:cNvSpPr/>
          <p:nvPr/>
        </p:nvSpPr>
        <p:spPr>
          <a:xfrm>
            <a:off x="66271" y="2996952"/>
            <a:ext cx="9077729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HAZIRLAYAN:</a:t>
            </a:r>
            <a:r>
              <a:rPr lang="tr-TR" sz="5400" b="1" cap="none" spc="0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CUMA ARAYICI</a:t>
            </a:r>
          </a:p>
          <a:p>
            <a:pPr algn="ctr"/>
            <a:r>
              <a:rPr lang="tr-TR" sz="5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ÖZEL İDARE İ.O MALATYA-MERKEZ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64839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0" y="22096"/>
            <a:ext cx="913636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0511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64" y="0"/>
            <a:ext cx="9116536" cy="170080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Metin kutusu 3"/>
          <p:cNvSpPr txBox="1"/>
          <p:nvPr/>
        </p:nvSpPr>
        <p:spPr>
          <a:xfrm>
            <a:off x="154752" y="1844824"/>
            <a:ext cx="878497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*</a:t>
            </a:r>
            <a:r>
              <a:rPr lang="tr-TR" sz="4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Okul zili çaldığı zaman. Okula yaklaştıkça zilin şiddeti artar. Okuldan uzaklaştıkça zilin şiddeti azalır. Ama siz okuldan uzaklaşmayın.</a:t>
            </a:r>
          </a:p>
        </p:txBody>
      </p:sp>
    </p:spTree>
    <p:extLst>
      <p:ext uri="{BB962C8B-B14F-4D97-AF65-F5344CB8AC3E}">
        <p14:creationId xmlns:p14="http://schemas.microsoft.com/office/powerpoint/2010/main" val="2472201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80" y="0"/>
            <a:ext cx="912872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892016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9736"/>
            <a:ext cx="9144000" cy="682826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37735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227076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04864"/>
            <a:ext cx="9144000" cy="465313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Metin kutusu 4"/>
          <p:cNvSpPr txBox="1"/>
          <p:nvPr/>
        </p:nvSpPr>
        <p:spPr>
          <a:xfrm>
            <a:off x="3851920" y="1139612"/>
            <a:ext cx="43204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1, 3, 8, 10</a:t>
            </a:r>
          </a:p>
        </p:txBody>
      </p:sp>
      <p:sp>
        <p:nvSpPr>
          <p:cNvPr id="6" name="Metin kutusu 5"/>
          <p:cNvSpPr txBox="1"/>
          <p:nvPr/>
        </p:nvSpPr>
        <p:spPr>
          <a:xfrm>
            <a:off x="3851920" y="1644799"/>
            <a:ext cx="39604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2, 4, 5, 6, 7, 9</a:t>
            </a:r>
          </a:p>
        </p:txBody>
      </p:sp>
    </p:spTree>
    <p:extLst>
      <p:ext uri="{BB962C8B-B14F-4D97-AF65-F5344CB8AC3E}">
        <p14:creationId xmlns:p14="http://schemas.microsoft.com/office/powerpoint/2010/main" val="3122139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3624"/>
            <a:ext cx="9144000" cy="146116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Metin kutusu 3"/>
          <p:cNvSpPr txBox="1"/>
          <p:nvPr/>
        </p:nvSpPr>
        <p:spPr>
          <a:xfrm>
            <a:off x="154752" y="1484784"/>
            <a:ext cx="8989248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5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*</a:t>
            </a:r>
            <a:r>
              <a:rPr lang="tr-TR" sz="5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İnsan sesi, hayvan sesleri, cırcır böceği bunlar doğal ses kaynaklarıdır. Araba kornası, çalar saat, telefon zil sesi bunlarda yapay ses kaynaklarıdır.</a:t>
            </a:r>
          </a:p>
        </p:txBody>
      </p:sp>
    </p:spTree>
    <p:extLst>
      <p:ext uri="{BB962C8B-B14F-4D97-AF65-F5344CB8AC3E}">
        <p14:creationId xmlns:p14="http://schemas.microsoft.com/office/powerpoint/2010/main" val="3278843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776"/>
            <a:ext cx="9144000" cy="684922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6353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Metin kutusu 3"/>
          <p:cNvSpPr txBox="1"/>
          <p:nvPr/>
        </p:nvSpPr>
        <p:spPr>
          <a:xfrm>
            <a:off x="755576" y="1139611"/>
            <a:ext cx="792088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Kurbağa sesi, kuş sesleri, kaval ve çıngırak sesi, uçak, rüzgar, gök gürültüsü ve yağmur sesi</a:t>
            </a:r>
          </a:p>
        </p:txBody>
      </p:sp>
      <p:sp>
        <p:nvSpPr>
          <p:cNvPr id="5" name="Metin kutusu 4"/>
          <p:cNvSpPr txBox="1"/>
          <p:nvPr/>
        </p:nvSpPr>
        <p:spPr>
          <a:xfrm>
            <a:off x="755576" y="3136612"/>
            <a:ext cx="792088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Kurbağa sesi, kuş sesleri, rüzgar, gök gürültüsü ve yağmur sesi</a:t>
            </a:r>
          </a:p>
        </p:txBody>
      </p:sp>
      <p:sp>
        <p:nvSpPr>
          <p:cNvPr id="6" name="Metin kutusu 5"/>
          <p:cNvSpPr txBox="1"/>
          <p:nvPr/>
        </p:nvSpPr>
        <p:spPr>
          <a:xfrm>
            <a:off x="750600" y="5157192"/>
            <a:ext cx="79258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Kaval, çıngırak ve uçak sesleri.</a:t>
            </a:r>
          </a:p>
        </p:txBody>
      </p:sp>
    </p:spTree>
    <p:extLst>
      <p:ext uri="{BB962C8B-B14F-4D97-AF65-F5344CB8AC3E}">
        <p14:creationId xmlns:p14="http://schemas.microsoft.com/office/powerpoint/2010/main" val="3081410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2" y="3840"/>
            <a:ext cx="9144000" cy="685760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Metin kutusu 3"/>
          <p:cNvSpPr txBox="1"/>
          <p:nvPr/>
        </p:nvSpPr>
        <p:spPr>
          <a:xfrm>
            <a:off x="323528" y="1085835"/>
            <a:ext cx="5760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</a:t>
            </a:r>
          </a:p>
        </p:txBody>
      </p:sp>
      <p:sp>
        <p:nvSpPr>
          <p:cNvPr id="6" name="Metin kutusu 5"/>
          <p:cNvSpPr txBox="1"/>
          <p:nvPr/>
        </p:nvSpPr>
        <p:spPr>
          <a:xfrm>
            <a:off x="355576" y="2332330"/>
            <a:ext cx="5760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Y</a:t>
            </a:r>
          </a:p>
        </p:txBody>
      </p:sp>
      <p:sp>
        <p:nvSpPr>
          <p:cNvPr id="7" name="Metin kutusu 6"/>
          <p:cNvSpPr txBox="1"/>
          <p:nvPr/>
        </p:nvSpPr>
        <p:spPr>
          <a:xfrm>
            <a:off x="1547664" y="2924944"/>
            <a:ext cx="7200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Ses kaynağından uzaklaştıkça sesin şiddeti azalır.</a:t>
            </a:r>
          </a:p>
        </p:txBody>
      </p:sp>
      <p:sp>
        <p:nvSpPr>
          <p:cNvPr id="8" name="Metin kutusu 7"/>
          <p:cNvSpPr txBox="1"/>
          <p:nvPr/>
        </p:nvSpPr>
        <p:spPr>
          <a:xfrm>
            <a:off x="355576" y="3933056"/>
            <a:ext cx="5760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Y</a:t>
            </a:r>
          </a:p>
        </p:txBody>
      </p:sp>
      <p:sp>
        <p:nvSpPr>
          <p:cNvPr id="9" name="Metin kutusu 8"/>
          <p:cNvSpPr txBox="1"/>
          <p:nvPr/>
        </p:nvSpPr>
        <p:spPr>
          <a:xfrm>
            <a:off x="1535048" y="4221088"/>
            <a:ext cx="74294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Cansız varlıklarda ses kaynağıdır.</a:t>
            </a:r>
          </a:p>
        </p:txBody>
      </p:sp>
      <p:sp>
        <p:nvSpPr>
          <p:cNvPr id="10" name="Metin kutusu 9"/>
          <p:cNvSpPr txBox="1"/>
          <p:nvPr/>
        </p:nvSpPr>
        <p:spPr>
          <a:xfrm>
            <a:off x="323528" y="5229200"/>
            <a:ext cx="5760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</a:t>
            </a:r>
          </a:p>
        </p:txBody>
      </p:sp>
      <p:sp>
        <p:nvSpPr>
          <p:cNvPr id="11" name="Metin kutusu 10"/>
          <p:cNvSpPr txBox="1"/>
          <p:nvPr/>
        </p:nvSpPr>
        <p:spPr>
          <a:xfrm>
            <a:off x="1115616" y="5663733"/>
            <a:ext cx="80283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Bir kaynaktan çıkan ses her yöne dalgalar halinde yayılır.</a:t>
            </a:r>
          </a:p>
        </p:txBody>
      </p:sp>
    </p:spTree>
    <p:extLst>
      <p:ext uri="{BB962C8B-B14F-4D97-AF65-F5344CB8AC3E}">
        <p14:creationId xmlns:p14="http://schemas.microsoft.com/office/powerpoint/2010/main" val="41392616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9824"/>
            <a:ext cx="9144000" cy="683817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Metin kutusu 3"/>
          <p:cNvSpPr txBox="1"/>
          <p:nvPr/>
        </p:nvSpPr>
        <p:spPr>
          <a:xfrm>
            <a:off x="251520" y="0"/>
            <a:ext cx="5760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Y</a:t>
            </a:r>
          </a:p>
        </p:txBody>
      </p:sp>
      <p:sp>
        <p:nvSpPr>
          <p:cNvPr id="5" name="Metin kutusu 4"/>
          <p:cNvSpPr txBox="1"/>
          <p:nvPr/>
        </p:nvSpPr>
        <p:spPr>
          <a:xfrm>
            <a:off x="1475656" y="449773"/>
            <a:ext cx="734481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Rüzgar doğal ses kaynağıdır.</a:t>
            </a:r>
          </a:p>
        </p:txBody>
      </p:sp>
      <p:sp>
        <p:nvSpPr>
          <p:cNvPr id="6" name="Metin kutusu 5"/>
          <p:cNvSpPr txBox="1"/>
          <p:nvPr/>
        </p:nvSpPr>
        <p:spPr>
          <a:xfrm>
            <a:off x="251520" y="1284565"/>
            <a:ext cx="5760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</a:t>
            </a:r>
          </a:p>
        </p:txBody>
      </p:sp>
      <p:sp>
        <p:nvSpPr>
          <p:cNvPr id="8" name="Metin kutusu 7"/>
          <p:cNvSpPr txBox="1"/>
          <p:nvPr/>
        </p:nvSpPr>
        <p:spPr>
          <a:xfrm>
            <a:off x="254144" y="2642190"/>
            <a:ext cx="5760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</a:t>
            </a:r>
          </a:p>
        </p:txBody>
      </p:sp>
      <p:sp>
        <p:nvSpPr>
          <p:cNvPr id="10" name="Metin kutusu 9"/>
          <p:cNvSpPr txBox="1"/>
          <p:nvPr/>
        </p:nvSpPr>
        <p:spPr>
          <a:xfrm>
            <a:off x="254144" y="5229200"/>
            <a:ext cx="8782352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Eğer sesin şiddeti bize fazla geliyorsa, ses kaynağı yakındadır. Eğer sesin şiddeti bize az geliyorsa, ses kaynağı bizden uzaktadır</a:t>
            </a:r>
            <a:r>
              <a:rPr lang="tr-TR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39543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83671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64704"/>
            <a:ext cx="9144000" cy="609329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47449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251527" y="188640"/>
            <a:ext cx="862608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400" b="1" cap="none" spc="0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FEN BİLİMLERİ</a:t>
            </a:r>
          </a:p>
        </p:txBody>
      </p:sp>
      <p:sp>
        <p:nvSpPr>
          <p:cNvPr id="5" name="Dikdörtgen 4"/>
          <p:cNvSpPr/>
          <p:nvPr/>
        </p:nvSpPr>
        <p:spPr>
          <a:xfrm>
            <a:off x="105499" y="980728"/>
            <a:ext cx="9038501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ÇEVREMİZDEKİ SESLER </a:t>
            </a:r>
            <a:r>
              <a:rPr lang="tr-TR" sz="5400" b="1" cap="none" spc="0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SUNUSU</a:t>
            </a:r>
          </a:p>
        </p:txBody>
      </p:sp>
      <p:sp>
        <p:nvSpPr>
          <p:cNvPr id="6" name="Dikdörtgen 5"/>
          <p:cNvSpPr/>
          <p:nvPr/>
        </p:nvSpPr>
        <p:spPr>
          <a:xfrm>
            <a:off x="66271" y="2996952"/>
            <a:ext cx="9077729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HAZIRLAYAN:</a:t>
            </a:r>
            <a:r>
              <a:rPr lang="tr-TR" sz="5400" b="1" cap="none" spc="0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CUMA ARAYICI</a:t>
            </a:r>
          </a:p>
          <a:p>
            <a:pPr algn="ctr"/>
            <a:r>
              <a:rPr lang="tr-TR" sz="5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ÖZEL İDARE İ.O MALATYA-MERKEZ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0448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3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48"/>
            <a:ext cx="9144000" cy="685455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38876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0953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80727"/>
            <a:ext cx="9144000" cy="587727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Metin kutusu 1"/>
          <p:cNvSpPr txBox="1"/>
          <p:nvPr/>
        </p:nvSpPr>
        <p:spPr>
          <a:xfrm>
            <a:off x="1259632" y="1916832"/>
            <a:ext cx="5760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</a:p>
        </p:txBody>
      </p:sp>
      <p:sp>
        <p:nvSpPr>
          <p:cNvPr id="6" name="Metin kutusu 5"/>
          <p:cNvSpPr txBox="1"/>
          <p:nvPr/>
        </p:nvSpPr>
        <p:spPr>
          <a:xfrm>
            <a:off x="1259632" y="3284984"/>
            <a:ext cx="5760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</a:p>
        </p:txBody>
      </p:sp>
      <p:sp>
        <p:nvSpPr>
          <p:cNvPr id="7" name="Metin kutusu 6"/>
          <p:cNvSpPr txBox="1"/>
          <p:nvPr/>
        </p:nvSpPr>
        <p:spPr>
          <a:xfrm>
            <a:off x="1258436" y="4509120"/>
            <a:ext cx="5760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</a:p>
        </p:txBody>
      </p:sp>
      <p:sp>
        <p:nvSpPr>
          <p:cNvPr id="8" name="Metin kutusu 7"/>
          <p:cNvSpPr txBox="1"/>
          <p:nvPr/>
        </p:nvSpPr>
        <p:spPr>
          <a:xfrm>
            <a:off x="1115616" y="5517232"/>
            <a:ext cx="5760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</a:p>
        </p:txBody>
      </p:sp>
      <p:sp>
        <p:nvSpPr>
          <p:cNvPr id="9" name="Metin kutusu 8"/>
          <p:cNvSpPr txBox="1"/>
          <p:nvPr/>
        </p:nvSpPr>
        <p:spPr>
          <a:xfrm>
            <a:off x="6660232" y="3088367"/>
            <a:ext cx="5760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</a:p>
        </p:txBody>
      </p:sp>
      <p:sp>
        <p:nvSpPr>
          <p:cNvPr id="10" name="Metin kutusu 9"/>
          <p:cNvSpPr txBox="1"/>
          <p:nvPr/>
        </p:nvSpPr>
        <p:spPr>
          <a:xfrm>
            <a:off x="7063660" y="4338835"/>
            <a:ext cx="5760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</a:p>
        </p:txBody>
      </p:sp>
      <p:sp>
        <p:nvSpPr>
          <p:cNvPr id="11" name="Metin kutusu 10"/>
          <p:cNvSpPr txBox="1"/>
          <p:nvPr/>
        </p:nvSpPr>
        <p:spPr>
          <a:xfrm>
            <a:off x="6960800" y="5517232"/>
            <a:ext cx="5760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</a:p>
        </p:txBody>
      </p:sp>
    </p:spTree>
    <p:extLst>
      <p:ext uri="{BB962C8B-B14F-4D97-AF65-F5344CB8AC3E}">
        <p14:creationId xmlns:p14="http://schemas.microsoft.com/office/powerpoint/2010/main" val="699414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3335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68759"/>
            <a:ext cx="9144000" cy="552256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76302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870"/>
            <a:ext cx="9144000" cy="683513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522405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108" y="0"/>
            <a:ext cx="9153108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69494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0294"/>
            <a:ext cx="9144000" cy="686829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49419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76436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</TotalTime>
  <Words>219</Words>
  <PresentationFormat>Ekran Gösterisi (4:3)</PresentationFormat>
  <Paragraphs>36</Paragraphs>
  <Slides>20</Slides>
  <Notes>1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4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20</vt:i4>
      </vt:variant>
    </vt:vector>
  </HeadingPairs>
  <TitlesOfParts>
    <vt:vector size="25" baseType="lpstr">
      <vt:lpstr>Arial</vt:lpstr>
      <vt:lpstr>Calibri</vt:lpstr>
      <vt:lpstr>Rockwell Extra Bold</vt:lpstr>
      <vt:lpstr>Times New Roman</vt:lpstr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Manager>https://www.sorubak.com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2016-09-19T10:44:02Z</dcterms:created>
  <dcterms:modified xsi:type="dcterms:W3CDTF">2021-02-27T11:56:46Z</dcterms:modified>
  <cp:category>https://www.sorubak.com</cp:category>
</cp:coreProperties>
</file>