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2" r:id="rId4"/>
    <p:sldId id="271" r:id="rId5"/>
    <p:sldId id="270" r:id="rId6"/>
    <p:sldId id="269" r:id="rId7"/>
    <p:sldId id="268" r:id="rId8"/>
    <p:sldId id="267" r:id="rId9"/>
    <p:sldId id="273" r:id="rId10"/>
    <p:sldId id="274" r:id="rId11"/>
    <p:sldId id="266" r:id="rId12"/>
    <p:sldId id="265" r:id="rId13"/>
    <p:sldId id="264" r:id="rId14"/>
    <p:sldId id="263" r:id="rId15"/>
    <p:sldId id="262" r:id="rId16"/>
    <p:sldId id="261" r:id="rId17"/>
    <p:sldId id="260" r:id="rId18"/>
    <p:sldId id="259" r:id="rId19"/>
    <p:sldId id="276" r:id="rId20"/>
    <p:sldId id="277" r:id="rId21"/>
    <p:sldId id="275" r:id="rId22"/>
    <p:sldId id="279" r:id="rId23"/>
    <p:sldId id="278" r:id="rId24"/>
    <p:sldId id="280" r:id="rId25"/>
    <p:sldId id="284" r:id="rId26"/>
    <p:sldId id="285" r:id="rId27"/>
    <p:sldId id="283" r:id="rId28"/>
    <p:sldId id="282" r:id="rId29"/>
    <p:sldId id="281" r:id="rId30"/>
    <p:sldId id="288" r:id="rId31"/>
    <p:sldId id="289" r:id="rId32"/>
    <p:sldId id="287" r:id="rId33"/>
    <p:sldId id="286" r:id="rId34"/>
    <p:sldId id="293" r:id="rId35"/>
    <p:sldId id="290" r:id="rId36"/>
    <p:sldId id="294" r:id="rId37"/>
    <p:sldId id="292" r:id="rId38"/>
    <p:sldId id="291" r:id="rId39"/>
    <p:sldId id="297" r:id="rId40"/>
    <p:sldId id="296" r:id="rId41"/>
    <p:sldId id="298" r:id="rId42"/>
    <p:sldId id="295" r:id="rId43"/>
    <p:sldId id="299" r:id="rId44"/>
    <p:sldId id="300" r:id="rId45"/>
    <p:sldId id="301" r:id="rId46"/>
    <p:sldId id="302" r:id="rId47"/>
    <p:sldId id="304" r:id="rId48"/>
    <p:sldId id="303" r:id="rId49"/>
    <p:sldId id="306" r:id="rId50"/>
    <p:sldId id="305" r:id="rId51"/>
    <p:sldId id="258" r:id="rId5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21/10/2020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4000">
        <p14:vortex dir="r"/>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5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51527"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smtClean="0">
                <a:ln w="11430"/>
                <a:solidFill>
                  <a:srgbClr val="00B0F0"/>
                </a:solidFill>
                <a:effectLst>
                  <a:outerShdw blurRad="50800" dist="39000" dir="5460000" algn="tl">
                    <a:srgbClr val="000000">
                      <a:alpha val="38000"/>
                    </a:srgbClr>
                  </a:outerShdw>
                </a:effectLst>
                <a:latin typeface="Rockwell Extra Bold" pitchFamily="18" charset="0"/>
              </a:rPr>
              <a:t>FEN BİLİMLERİ</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499" y="980728"/>
            <a:ext cx="878698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KONU:</a:t>
            </a:r>
            <a:r>
              <a:rPr lang="tr-TR" sz="5400" b="1" cap="none" spc="0" dirty="0" smtClean="0">
                <a:ln w="11430"/>
                <a:solidFill>
                  <a:srgbClr val="FFC000"/>
                </a:solidFill>
                <a:effectLst>
                  <a:outerShdw blurRad="50800" dist="39000" dir="5460000" algn="tl">
                    <a:srgbClr val="000000">
                      <a:alpha val="38000"/>
                    </a:srgbClr>
                  </a:outerShdw>
                </a:effectLst>
                <a:latin typeface="Rockwell Extra Bold" pitchFamily="18" charset="0"/>
              </a:rPr>
              <a:t>DUYU ORGANLARI VE GÖREVLERİ SUNUSU</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66271" y="3441680"/>
            <a:ext cx="9077729"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54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5400" b="1" dirty="0" smtClean="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3366483959"/>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0329" y="116632"/>
            <a:ext cx="8928991"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C000"/>
                </a:solidFill>
                <a:effectLst>
                  <a:outerShdw blurRad="50800" dist="39000" dir="5460000" algn="tl">
                    <a:srgbClr val="000000">
                      <a:alpha val="38000"/>
                    </a:srgbClr>
                  </a:outerShdw>
                </a:effectLst>
                <a:latin typeface="Rockwell Extra Bold" pitchFamily="18" charset="0"/>
              </a:rPr>
              <a:t>Gözlerimizi aşırı ışıktan korumalıyız.</a:t>
            </a:r>
            <a:endParaRPr lang="tr-TR" sz="4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78625" y="1340768"/>
            <a:ext cx="8928991"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Gözlerimizin görme yeteneğini artırmak için A vitamini içeren besinler yemeliyiz.</a:t>
            </a:r>
          </a:p>
        </p:txBody>
      </p:sp>
      <p:sp>
        <p:nvSpPr>
          <p:cNvPr id="6" name="Dikdörtgen 5"/>
          <p:cNvSpPr/>
          <p:nvPr/>
        </p:nvSpPr>
        <p:spPr>
          <a:xfrm>
            <a:off x="112133" y="3995678"/>
            <a:ext cx="8928991"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FF00"/>
                </a:solidFill>
                <a:effectLst>
                  <a:outerShdw blurRad="50800" dist="39000" dir="5460000" algn="tl">
                    <a:srgbClr val="000000">
                      <a:alpha val="38000"/>
                    </a:srgbClr>
                  </a:outerShdw>
                </a:effectLst>
                <a:latin typeface="Rockwell Extra Bold" pitchFamily="18" charset="0"/>
              </a:rPr>
              <a:t>Ders çalışırken ışığın çok az ya da çok fazla olmamasına dikkat etmeliyiz.</a:t>
            </a:r>
          </a:p>
        </p:txBody>
      </p:sp>
    </p:spTree>
    <p:extLst>
      <p:ext uri="{BB962C8B-B14F-4D97-AF65-F5344CB8AC3E}">
        <p14:creationId xmlns="" xmlns:p14="http://schemas.microsoft.com/office/powerpoint/2010/main" val="279560749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76436105"/>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317"/>
            <a:ext cx="9144000" cy="6856683"/>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051121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7220181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down)">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89201693"/>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0019"/>
            <a:ext cx="9144000" cy="3707013"/>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717032"/>
            <a:ext cx="9144000" cy="3168747"/>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37735332"/>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barn(inVertical)">
                                      <p:cBhvr>
                                        <p:cTn id="12"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22139053"/>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78843891"/>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536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844"/>
            <a:ext cx="9144000" cy="12382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07503" y="1124744"/>
            <a:ext cx="8928991" cy="280076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C000"/>
                </a:solidFill>
                <a:effectLst>
                  <a:outerShdw blurRad="50800" dist="39000" dir="5460000" algn="tl">
                    <a:srgbClr val="000000">
                      <a:alpha val="38000"/>
                    </a:srgbClr>
                  </a:outerShdw>
                </a:effectLst>
                <a:latin typeface="Rockwell Extra Bold" pitchFamily="18" charset="0"/>
              </a:rPr>
              <a:t>Kulaklarımızı temiz tutmalı ve sivri uçlu cisimlerle kulaklarımızı karıştırmamalıyız.</a:t>
            </a:r>
            <a:endParaRPr lang="tr-TR" sz="4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12133" y="3995678"/>
            <a:ext cx="8928991" cy="15081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Kulaklarımızı soğuktan korumalıyız.</a:t>
            </a:r>
          </a:p>
        </p:txBody>
      </p:sp>
    </p:spTree>
    <p:extLst>
      <p:ext uri="{BB962C8B-B14F-4D97-AF65-F5344CB8AC3E}">
        <p14:creationId xmlns="" xmlns:p14="http://schemas.microsoft.com/office/powerpoint/2010/main" val="196353659"/>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33536" y="0"/>
            <a:ext cx="8928991"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Yüksek sesli ortamlarda bulunmamalıyız ve kulaklıkla yüksek sesli müzik dinlememeliyiz.</a:t>
            </a:r>
            <a:endParaRPr lang="tr-TR" sz="48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28901" y="3785652"/>
            <a:ext cx="892899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5400" b="1" dirty="0">
                <a:ln w="11430"/>
                <a:solidFill>
                  <a:schemeClr val="bg1"/>
                </a:solidFill>
                <a:effectLst>
                  <a:outerShdw blurRad="50800" dist="39000" dir="5460000" algn="tl">
                    <a:srgbClr val="000000">
                      <a:alpha val="38000"/>
                    </a:srgbClr>
                  </a:outerShdw>
                </a:effectLst>
                <a:latin typeface="Rockwell Extra Bold" pitchFamily="18" charset="0"/>
              </a:rPr>
              <a:t>Kulağımız ağrıdığında doktora gitmeliyiz.</a:t>
            </a:r>
          </a:p>
        </p:txBody>
      </p:sp>
    </p:spTree>
    <p:extLst>
      <p:ext uri="{BB962C8B-B14F-4D97-AF65-F5344CB8AC3E}">
        <p14:creationId xmlns="" xmlns:p14="http://schemas.microsoft.com/office/powerpoint/2010/main" val="3172982929"/>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4744956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33536" y="0"/>
            <a:ext cx="8928991"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C000"/>
                </a:solidFill>
                <a:effectLst>
                  <a:outerShdw blurRad="50800" dist="39000" dir="5460000" algn="tl">
                    <a:srgbClr val="000000">
                      <a:alpha val="38000"/>
                    </a:srgbClr>
                  </a:outerShdw>
                </a:effectLst>
                <a:latin typeface="Rockwell Extra Bold" pitchFamily="18" charset="0"/>
              </a:rPr>
              <a:t>Kulaklarımızı şiddetli darbelerden korumalıyız.</a:t>
            </a:r>
            <a:endParaRPr lang="tr-TR" sz="4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39912" y="1340768"/>
            <a:ext cx="8928991" cy="489364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Patlama sesi gibi şiddetli seslerin olduğu ortamlarda oluşan basıncın kulak zarımıza zarar vermesini engellemek için ağzımızı açmalıyız.</a:t>
            </a:r>
          </a:p>
        </p:txBody>
      </p:sp>
    </p:spTree>
    <p:extLst>
      <p:ext uri="{BB962C8B-B14F-4D97-AF65-F5344CB8AC3E}">
        <p14:creationId xmlns="" xmlns:p14="http://schemas.microsoft.com/office/powerpoint/2010/main" val="3070817010"/>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6769389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741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40540766"/>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arn(inVertical)">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074" y="6075"/>
            <a:ext cx="9136926" cy="685192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195503913"/>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945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1724"/>
            <a:ext cx="9144000" cy="126682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460" name="Picture 4" descr="Bir kültürel miras yok oluyor: Karadeniz'de burun estetiğinde artış"/>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154068"/>
            <a:ext cx="9144000" cy="570393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5" name="Dikdörtgen 4"/>
          <p:cNvSpPr/>
          <p:nvPr/>
        </p:nvSpPr>
        <p:spPr>
          <a:xfrm>
            <a:off x="107504" y="1278549"/>
            <a:ext cx="8928991"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0070C0"/>
                </a:solidFill>
                <a:effectLst>
                  <a:outerShdw blurRad="50800" dist="39000" dir="5460000" algn="tl">
                    <a:srgbClr val="000000">
                      <a:alpha val="38000"/>
                    </a:srgbClr>
                  </a:outerShdw>
                </a:effectLst>
                <a:latin typeface="Rockwell Extra Bold" pitchFamily="18" charset="0"/>
              </a:rPr>
              <a:t>Burun içerisindeki kıllar koparılmamalıdır.</a:t>
            </a:r>
            <a:endParaRPr lang="tr-TR" sz="4400" b="1" cap="none" spc="0" dirty="0">
              <a:ln w="11430"/>
              <a:solidFill>
                <a:srgbClr val="0070C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107504" y="2870396"/>
            <a:ext cx="8928991"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rgbClr val="FFC000"/>
                </a:solidFill>
                <a:effectLst>
                  <a:outerShdw blurRad="50800" dist="39000" dir="5460000" algn="tl">
                    <a:srgbClr val="000000">
                      <a:alpha val="38000"/>
                    </a:srgbClr>
                  </a:outerShdw>
                </a:effectLst>
                <a:latin typeface="Rockwell Extra Bold" pitchFamily="18" charset="0"/>
              </a:rPr>
              <a:t>Her zaman temiz tutulmalıdır ancak sert bir cisim ile temizlenmesi doğru değildir. Burnumuzu temizlerken yalnızca su ve mendil kullanmalıyız.</a:t>
            </a:r>
            <a:endParaRPr lang="tr-TR" sz="40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4074276270"/>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by="(-#ppt_w*2)" calcmode="lin" valueType="num">
                                      <p:cBhvr rctx="PPT">
                                        <p:cTn id="17" dur="500" autoRev="1" fill="hold">
                                          <p:stCondLst>
                                            <p:cond delay="0"/>
                                          </p:stCondLst>
                                        </p:cTn>
                                        <p:tgtEl>
                                          <p:spTgt spid="5"/>
                                        </p:tgtEl>
                                        <p:attrNameLst>
                                          <p:attrName>ppt_w</p:attrName>
                                        </p:attrNameLst>
                                      </p:cBhvr>
                                    </p:anim>
                                    <p:anim by="(#ppt_w*0.50)" calcmode="lin" valueType="num">
                                      <p:cBhvr>
                                        <p:cTn id="18" dur="500" decel="50000" autoRev="1" fill="hold">
                                          <p:stCondLst>
                                            <p:cond delay="0"/>
                                          </p:stCondLst>
                                        </p:cTn>
                                        <p:tgtEl>
                                          <p:spTgt spid="5"/>
                                        </p:tgtEl>
                                        <p:attrNameLst>
                                          <p:attrName>ppt_x</p:attrName>
                                        </p:attrNameLst>
                                      </p:cBhvr>
                                    </p:anim>
                                    <p:anim from="(-#ppt_h/2)" to="(#ppt_y)" calcmode="lin" valueType="num">
                                      <p:cBhvr>
                                        <p:cTn id="19" dur="1000" fill="hold">
                                          <p:stCondLst>
                                            <p:cond delay="0"/>
                                          </p:stCondLst>
                                        </p:cTn>
                                        <p:tgtEl>
                                          <p:spTgt spid="5"/>
                                        </p:tgtEl>
                                        <p:attrNameLst>
                                          <p:attrName>ppt_y</p:attrName>
                                        </p:attrNameLst>
                                      </p:cBhvr>
                                    </p:anim>
                                    <p:animRot by="21600000">
                                      <p:cBhvr>
                                        <p:cTn id="20" dur="1000" fill="hold">
                                          <p:stCondLst>
                                            <p:cond delay="0"/>
                                          </p:stCondLst>
                                        </p:cTn>
                                        <p:tgtEl>
                                          <p:spTgt spid="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500" autoRev="1" fill="hold">
                                          <p:stCondLst>
                                            <p:cond delay="0"/>
                                          </p:stCondLst>
                                        </p:cTn>
                                        <p:tgtEl>
                                          <p:spTgt spid="6"/>
                                        </p:tgtEl>
                                        <p:attrNameLst>
                                          <p:attrName>ppt_w</p:attrName>
                                        </p:attrNameLst>
                                      </p:cBhvr>
                                    </p:anim>
                                    <p:anim by="(#ppt_w*0.50)" calcmode="lin" valueType="num">
                                      <p:cBhvr>
                                        <p:cTn id="26" dur="500" decel="50000" autoRev="1" fill="hold">
                                          <p:stCondLst>
                                            <p:cond delay="0"/>
                                          </p:stCondLst>
                                        </p:cTn>
                                        <p:tgtEl>
                                          <p:spTgt spid="6"/>
                                        </p:tgtEl>
                                        <p:attrNameLst>
                                          <p:attrName>ppt_x</p:attrName>
                                        </p:attrNameLst>
                                      </p:cBhvr>
                                    </p:anim>
                                    <p:anim from="(-#ppt_h/2)" to="(#ppt_y)" calcmode="lin" valueType="num">
                                      <p:cBhvr>
                                        <p:cTn id="27" dur="1000" fill="hold">
                                          <p:stCondLst>
                                            <p:cond delay="0"/>
                                          </p:stCondLst>
                                        </p:cTn>
                                        <p:tgtEl>
                                          <p:spTgt spid="6"/>
                                        </p:tgtEl>
                                        <p:attrNameLst>
                                          <p:attrName>ppt_y</p:attrName>
                                        </p:attrNameLst>
                                      </p:cBhvr>
                                    </p:anim>
                                    <p:animRot by="21600000">
                                      <p:cBhvr>
                                        <p:cTn id="28"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0" y="116632"/>
            <a:ext cx="8928991"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Burun tıkanırsa hemen temizlenmelidir.</a:t>
            </a:r>
            <a:endParaRPr lang="tr-TR" sz="4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107503" y="1577256"/>
            <a:ext cx="8928991"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rgbClr val="FFC000"/>
                </a:solidFill>
                <a:effectLst>
                  <a:outerShdw blurRad="50800" dist="39000" dir="5460000" algn="tl">
                    <a:srgbClr val="000000">
                      <a:alpha val="38000"/>
                    </a:srgbClr>
                  </a:outerShdw>
                </a:effectLst>
                <a:latin typeface="Rockwell Extra Bold" pitchFamily="18" charset="0"/>
              </a:rPr>
              <a:t>Burun kanaması yaşanıyorsa ilk olarak kanama durana kadar buz kullanılmalı sonrasında ise bir uzmandan yardım istenmelidir.</a:t>
            </a:r>
            <a:endParaRPr lang="tr-TR" sz="4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1466755416"/>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0" y="116632"/>
            <a:ext cx="8928991"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Her gün yeterli miktarda C vitamini alınmalıdır.</a:t>
            </a:r>
            <a:endParaRPr lang="tr-TR" sz="4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107503" y="1577256"/>
            <a:ext cx="8928991"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rgbClr val="FFFF00"/>
                </a:solidFill>
                <a:effectLst>
                  <a:outerShdw blurRad="50800" dist="39000" dir="5460000" algn="tl">
                    <a:srgbClr val="000000">
                      <a:alpha val="38000"/>
                    </a:srgbClr>
                  </a:outerShdw>
                </a:effectLst>
                <a:latin typeface="Rockwell Extra Bold" pitchFamily="18" charset="0"/>
              </a:rPr>
              <a:t>Çok keskin ve yakıcı bir kokusu olan maddeler koklanmamalıdır.</a:t>
            </a:r>
            <a:endParaRPr lang="tr-TR" sz="40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
        <p:nvSpPr>
          <p:cNvPr id="7" name="Dikdörtgen 6"/>
          <p:cNvSpPr/>
          <p:nvPr/>
        </p:nvSpPr>
        <p:spPr>
          <a:xfrm>
            <a:off x="85007" y="3641989"/>
            <a:ext cx="8928991"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smtClean="0">
                <a:ln w="11430"/>
                <a:solidFill>
                  <a:schemeClr val="bg1"/>
                </a:solidFill>
                <a:effectLst>
                  <a:outerShdw blurRad="50800" dist="39000" dir="5460000" algn="tl">
                    <a:srgbClr val="000000">
                      <a:alpha val="38000"/>
                    </a:srgbClr>
                  </a:outerShdw>
                </a:effectLst>
                <a:latin typeface="Rockwell Extra Bold" pitchFamily="18" charset="0"/>
              </a:rPr>
              <a:t>Sinüzit </a:t>
            </a:r>
            <a:r>
              <a:rPr lang="tr-TR" sz="4000" b="1" dirty="0">
                <a:ln w="11430"/>
                <a:solidFill>
                  <a:schemeClr val="bg1"/>
                </a:solidFill>
                <a:effectLst>
                  <a:outerShdw blurRad="50800" dist="39000" dir="5460000" algn="tl">
                    <a:srgbClr val="000000">
                      <a:alpha val="38000"/>
                    </a:srgbClr>
                  </a:outerShdw>
                </a:effectLst>
                <a:latin typeface="Rockwell Extra Bold" pitchFamily="18" charset="0"/>
              </a:rPr>
              <a:t>riskini azaltmak için sık sık bol su ile temizlenmelidir.</a:t>
            </a:r>
            <a:endParaRPr lang="tr-TR" sz="40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3417464804"/>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457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7728"/>
            <a:ext cx="9144000" cy="6840271"/>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87004924"/>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560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44038591"/>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66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68" y="0"/>
            <a:ext cx="9147867" cy="13144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3868" y="1317312"/>
            <a:ext cx="892899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chemeClr val="bg1"/>
                </a:solidFill>
                <a:effectLst>
                  <a:outerShdw blurRad="50800" dist="39000" dir="5460000" algn="tl">
                    <a:srgbClr val="000000">
                      <a:alpha val="38000"/>
                    </a:srgbClr>
                  </a:outerShdw>
                </a:effectLst>
                <a:latin typeface="Rockwell Extra Bold" pitchFamily="18" charset="0"/>
              </a:rPr>
              <a:t>Ağız ve diş sağlığımıza dikkat etmeliyiz.</a:t>
            </a:r>
            <a:endParaRPr lang="tr-TR" sz="40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569" y="2640751"/>
            <a:ext cx="892899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rgbClr val="FFFF00"/>
                </a:solidFill>
                <a:effectLst>
                  <a:outerShdw blurRad="50800" dist="39000" dir="5460000" algn="tl">
                    <a:srgbClr val="000000">
                      <a:alpha val="38000"/>
                    </a:srgbClr>
                  </a:outerShdw>
                </a:effectLst>
                <a:latin typeface="Rockwell Extra Bold" pitchFamily="18" charset="0"/>
              </a:rPr>
              <a:t>Asitli ve gazlı içeceklerden uzak durmalıyız.</a:t>
            </a:r>
            <a:endParaRPr lang="tr-TR" sz="40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97891" y="4116590"/>
            <a:ext cx="892899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chemeClr val="bg1">
                    <a:lumMod val="95000"/>
                  </a:schemeClr>
                </a:solidFill>
                <a:effectLst>
                  <a:outerShdw blurRad="50800" dist="39000" dir="5460000" algn="tl">
                    <a:srgbClr val="000000">
                      <a:alpha val="38000"/>
                    </a:srgbClr>
                  </a:outerShdw>
                </a:effectLst>
                <a:latin typeface="Rockwell Extra Bold" pitchFamily="18" charset="0"/>
              </a:rPr>
              <a:t>Çok soğuk veya çok sıcak gıdalar tüketmemeliyiz.</a:t>
            </a:r>
            <a:endParaRPr lang="tr-TR" sz="4000" b="1" cap="none" spc="0" dirty="0">
              <a:ln w="11430"/>
              <a:solidFill>
                <a:schemeClr val="bg1">
                  <a:lumMod val="95000"/>
                </a:schemeClr>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381367091"/>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by="(-#ppt_w*2)" calcmode="lin" valueType="num">
                                      <p:cBhvr rctx="PPT">
                                        <p:cTn id="28" dur="500" autoRev="1" fill="hold">
                                          <p:stCondLst>
                                            <p:cond delay="0"/>
                                          </p:stCondLst>
                                        </p:cTn>
                                        <p:tgtEl>
                                          <p:spTgt spid="6"/>
                                        </p:tgtEl>
                                        <p:attrNameLst>
                                          <p:attrName>ppt_w</p:attrName>
                                        </p:attrNameLst>
                                      </p:cBhvr>
                                    </p:anim>
                                    <p:anim by="(#ppt_w*0.50)" calcmode="lin" valueType="num">
                                      <p:cBhvr>
                                        <p:cTn id="29" dur="500" decel="50000" autoRev="1" fill="hold">
                                          <p:stCondLst>
                                            <p:cond delay="0"/>
                                          </p:stCondLst>
                                        </p:cTn>
                                        <p:tgtEl>
                                          <p:spTgt spid="6"/>
                                        </p:tgtEl>
                                        <p:attrNameLst>
                                          <p:attrName>ppt_x</p:attrName>
                                        </p:attrNameLst>
                                      </p:cBhvr>
                                    </p:anim>
                                    <p:anim from="(-#ppt_h/2)" to="(#ppt_y)" calcmode="lin" valueType="num">
                                      <p:cBhvr>
                                        <p:cTn id="30" dur="1000" fill="hold">
                                          <p:stCondLst>
                                            <p:cond delay="0"/>
                                          </p:stCondLst>
                                        </p:cTn>
                                        <p:tgtEl>
                                          <p:spTgt spid="6"/>
                                        </p:tgtEl>
                                        <p:attrNameLst>
                                          <p:attrName>ppt_y</p:attrName>
                                        </p:attrNameLst>
                                      </p:cBhvr>
                                    </p:anim>
                                    <p:animRot by="21600000">
                                      <p:cBhvr>
                                        <p:cTn id="31"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38876327"/>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72568" y="24221"/>
            <a:ext cx="892899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chemeClr val="bg1"/>
                </a:solidFill>
                <a:effectLst>
                  <a:outerShdw blurRad="50800" dist="39000" dir="5460000" algn="tl">
                    <a:srgbClr val="000000">
                      <a:alpha val="38000"/>
                    </a:srgbClr>
                  </a:outerShdw>
                </a:effectLst>
                <a:latin typeface="Rockwell Extra Bold" pitchFamily="18" charset="0"/>
              </a:rPr>
              <a:t>Acı yiyeceklerden uzak durmalıyız.</a:t>
            </a:r>
            <a:endParaRPr lang="tr-TR" sz="40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97890" y="1347660"/>
            <a:ext cx="8928991"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rgbClr val="FFFF00"/>
                </a:solidFill>
                <a:effectLst>
                  <a:outerShdw blurRad="50800" dist="39000" dir="5460000" algn="tl">
                    <a:srgbClr val="000000">
                      <a:alpha val="38000"/>
                    </a:srgbClr>
                  </a:outerShdw>
                </a:effectLst>
                <a:latin typeface="Rockwell Extra Bold" pitchFamily="18" charset="0"/>
              </a:rPr>
              <a:t>Dili yakan asitli veya gazlı içeceklerden uzak durmalıyız.</a:t>
            </a:r>
            <a:endParaRPr lang="tr-TR" sz="40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72567" y="3140968"/>
            <a:ext cx="892899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chemeClr val="bg1">
                    <a:lumMod val="95000"/>
                  </a:schemeClr>
                </a:solidFill>
                <a:effectLst>
                  <a:outerShdw blurRad="50800" dist="39000" dir="5460000" algn="tl">
                    <a:srgbClr val="000000">
                      <a:alpha val="38000"/>
                    </a:srgbClr>
                  </a:outerShdw>
                </a:effectLst>
                <a:latin typeface="Rockwell Extra Bold" pitchFamily="18" charset="0"/>
              </a:rPr>
              <a:t>Kimyasal maddelerden uzak durmalıyız.</a:t>
            </a:r>
            <a:endParaRPr lang="tr-TR" sz="4000" b="1" cap="none" spc="0" dirty="0">
              <a:ln w="11430"/>
              <a:solidFill>
                <a:schemeClr val="bg1">
                  <a:lumMod val="95000"/>
                </a:schemeClr>
              </a:solidFill>
              <a:effectLst>
                <a:outerShdw blurRad="50800" dist="39000" dir="5460000" algn="tl">
                  <a:srgbClr val="000000">
                    <a:alpha val="38000"/>
                  </a:srgbClr>
                </a:outerShdw>
              </a:effectLst>
              <a:latin typeface="Rockwell Extra Bold" pitchFamily="18" charset="0"/>
            </a:endParaRPr>
          </a:p>
        </p:txBody>
      </p:sp>
      <p:sp>
        <p:nvSpPr>
          <p:cNvPr id="7" name="Dikdörtgen 6"/>
          <p:cNvSpPr/>
          <p:nvPr/>
        </p:nvSpPr>
        <p:spPr>
          <a:xfrm>
            <a:off x="97889" y="4464407"/>
            <a:ext cx="8928991"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3600" b="1" dirty="0">
                <a:ln w="11430"/>
                <a:solidFill>
                  <a:srgbClr val="FFFF00"/>
                </a:solidFill>
                <a:effectLst>
                  <a:outerShdw blurRad="50800" dist="39000" dir="5460000" algn="tl">
                    <a:srgbClr val="000000">
                      <a:alpha val="38000"/>
                    </a:srgbClr>
                  </a:outerShdw>
                </a:effectLst>
                <a:latin typeface="Rockwell Extra Bold" pitchFamily="18" charset="0"/>
              </a:rPr>
              <a:t>Eğer ki dişimize ve ağzımızın içine gerekli önemi gösterir</a:t>
            </a:r>
            <a:r>
              <a:rPr lang="tr-TR" sz="3600" b="1" dirty="0" smtClean="0">
                <a:ln w="11430"/>
                <a:solidFill>
                  <a:srgbClr val="FFFF00"/>
                </a:solidFill>
                <a:effectLst>
                  <a:outerShdw blurRad="50800" dist="39000" dir="5460000" algn="tl">
                    <a:srgbClr val="000000">
                      <a:alpha val="38000"/>
                    </a:srgbClr>
                  </a:outerShdw>
                </a:effectLst>
                <a:latin typeface="Rockwell Extra Bold" pitchFamily="18" charset="0"/>
              </a:rPr>
              <a:t>, diş </a:t>
            </a:r>
            <a:r>
              <a:rPr lang="tr-TR" sz="3600" b="1" dirty="0">
                <a:ln w="11430"/>
                <a:solidFill>
                  <a:srgbClr val="FFFF00"/>
                </a:solidFill>
                <a:effectLst>
                  <a:outerShdw blurRad="50800" dist="39000" dir="5460000" algn="tl">
                    <a:srgbClr val="000000">
                      <a:alpha val="38000"/>
                    </a:srgbClr>
                  </a:outerShdw>
                </a:effectLst>
                <a:latin typeface="Rockwell Extra Bold" pitchFamily="18" charset="0"/>
              </a:rPr>
              <a:t>ve ağız temizliği yaparsak koruyabiliriz.</a:t>
            </a:r>
            <a:endParaRPr lang="tr-TR" sz="36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1632911704"/>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by="(-#ppt_w*2)" calcmode="lin" valueType="num">
                                      <p:cBhvr rctx="PPT">
                                        <p:cTn id="31" dur="500" autoRev="1" fill="hold">
                                          <p:stCondLst>
                                            <p:cond delay="0"/>
                                          </p:stCondLst>
                                        </p:cTn>
                                        <p:tgtEl>
                                          <p:spTgt spid="7"/>
                                        </p:tgtEl>
                                        <p:attrNameLst>
                                          <p:attrName>ppt_w</p:attrName>
                                        </p:attrNameLst>
                                      </p:cBhvr>
                                    </p:anim>
                                    <p:anim by="(#ppt_w*0.50)" calcmode="lin" valueType="num">
                                      <p:cBhvr>
                                        <p:cTn id="32" dur="500" decel="50000" autoRev="1" fill="hold">
                                          <p:stCondLst>
                                            <p:cond delay="0"/>
                                          </p:stCondLst>
                                        </p:cTn>
                                        <p:tgtEl>
                                          <p:spTgt spid="7"/>
                                        </p:tgtEl>
                                        <p:attrNameLst>
                                          <p:attrName>ppt_x</p:attrName>
                                        </p:attrNameLst>
                                      </p:cBhvr>
                                    </p:anim>
                                    <p:anim from="(-#ppt_h/2)" to="(#ppt_y)" calcmode="lin" valueType="num">
                                      <p:cBhvr>
                                        <p:cTn id="33" dur="1000" fill="hold">
                                          <p:stCondLst>
                                            <p:cond delay="0"/>
                                          </p:stCondLst>
                                        </p:cTn>
                                        <p:tgtEl>
                                          <p:spTgt spid="7"/>
                                        </p:tgtEl>
                                        <p:attrNameLst>
                                          <p:attrName>ppt_y</p:attrName>
                                        </p:attrNameLst>
                                      </p:cBhvr>
                                    </p:anim>
                                    <p:animRot by="21600000">
                                      <p:cBhvr>
                                        <p:cTn id="34"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72568" y="24221"/>
            <a:ext cx="8928991"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chemeClr val="bg1"/>
                </a:solidFill>
                <a:effectLst>
                  <a:outerShdw blurRad="50800" dist="39000" dir="5460000" algn="tl">
                    <a:srgbClr val="000000">
                      <a:alpha val="38000"/>
                    </a:srgbClr>
                  </a:outerShdw>
                </a:effectLst>
                <a:latin typeface="Rockwell Extra Bold" pitchFamily="18" charset="0"/>
              </a:rPr>
              <a:t>Aşırı soğuk ya da aşırı sıcak gıdalardan uzak durmalıyız.</a:t>
            </a:r>
            <a:endParaRPr lang="tr-TR" sz="40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12774" y="1825916"/>
            <a:ext cx="892899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rgbClr val="FFFF00"/>
                </a:solidFill>
                <a:effectLst>
                  <a:outerShdw blurRad="50800" dist="39000" dir="5460000" algn="tl">
                    <a:srgbClr val="000000">
                      <a:alpha val="38000"/>
                    </a:srgbClr>
                  </a:outerShdw>
                </a:effectLst>
                <a:latin typeface="Rockwell Extra Bold" pitchFamily="18" charset="0"/>
              </a:rPr>
              <a:t>Bilmediğimiz maddelerin tadına bakmamalıyız.</a:t>
            </a:r>
            <a:endParaRPr lang="tr-TR" sz="40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72567" y="3140968"/>
            <a:ext cx="8928991"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000" b="1" dirty="0">
                <a:ln w="11430"/>
                <a:solidFill>
                  <a:schemeClr val="bg1">
                    <a:lumMod val="95000"/>
                  </a:schemeClr>
                </a:solidFill>
                <a:effectLst>
                  <a:outerShdw blurRad="50800" dist="39000" dir="5460000" algn="tl">
                    <a:srgbClr val="000000">
                      <a:alpha val="38000"/>
                    </a:srgbClr>
                  </a:outerShdw>
                </a:effectLst>
                <a:latin typeface="Rockwell Extra Bold" pitchFamily="18" charset="0"/>
              </a:rPr>
              <a:t>Başka birinin artığını kesinlikle yemiyor, içmiyoruz.</a:t>
            </a:r>
            <a:endParaRPr lang="tr-TR" sz="4000" b="1" cap="none" spc="0" dirty="0">
              <a:ln w="11430"/>
              <a:solidFill>
                <a:schemeClr val="bg1">
                  <a:lumMod val="95000"/>
                </a:schemeClr>
              </a:solidFill>
              <a:effectLst>
                <a:outerShdw blurRad="50800" dist="39000" dir="5460000" algn="tl">
                  <a:srgbClr val="000000">
                    <a:alpha val="38000"/>
                  </a:srgbClr>
                </a:outerShdw>
              </a:effectLst>
              <a:latin typeface="Rockwell Extra Bold" pitchFamily="18" charset="0"/>
            </a:endParaRPr>
          </a:p>
        </p:txBody>
      </p:sp>
      <p:sp>
        <p:nvSpPr>
          <p:cNvPr id="7" name="Dikdörtgen 6"/>
          <p:cNvSpPr/>
          <p:nvPr/>
        </p:nvSpPr>
        <p:spPr>
          <a:xfrm>
            <a:off x="112774" y="5064571"/>
            <a:ext cx="8928991"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3600" b="1" dirty="0">
                <a:ln w="11430"/>
                <a:solidFill>
                  <a:srgbClr val="FFFF00"/>
                </a:solidFill>
                <a:effectLst>
                  <a:outerShdw blurRad="50800" dist="39000" dir="5460000" algn="tl">
                    <a:srgbClr val="000000">
                      <a:alpha val="38000"/>
                    </a:srgbClr>
                  </a:outerShdw>
                </a:effectLst>
                <a:latin typeface="Rockwell Extra Bold" pitchFamily="18" charset="0"/>
              </a:rPr>
              <a:t>Sadece madde değil bilmediğimiz cisimlerden de uzak </a:t>
            </a:r>
            <a:r>
              <a:rPr lang="tr-TR" sz="3600" b="1" dirty="0" smtClean="0">
                <a:ln w="11430"/>
                <a:solidFill>
                  <a:srgbClr val="FFFF00"/>
                </a:solidFill>
                <a:effectLst>
                  <a:outerShdw blurRad="50800" dist="39000" dir="5460000" algn="tl">
                    <a:srgbClr val="000000">
                      <a:alpha val="38000"/>
                    </a:srgbClr>
                  </a:outerShdw>
                </a:effectLst>
                <a:latin typeface="Rockwell Extra Bold" pitchFamily="18" charset="0"/>
              </a:rPr>
              <a:t>durmalıyız.</a:t>
            </a:r>
            <a:endParaRPr lang="tr-TR" sz="36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4277295523"/>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by="(-#ppt_w*2)" calcmode="lin" valueType="num">
                                      <p:cBhvr rctx="PPT">
                                        <p:cTn id="31" dur="500" autoRev="1" fill="hold">
                                          <p:stCondLst>
                                            <p:cond delay="0"/>
                                          </p:stCondLst>
                                        </p:cTn>
                                        <p:tgtEl>
                                          <p:spTgt spid="7"/>
                                        </p:tgtEl>
                                        <p:attrNameLst>
                                          <p:attrName>ppt_w</p:attrName>
                                        </p:attrNameLst>
                                      </p:cBhvr>
                                    </p:anim>
                                    <p:anim by="(#ppt_w*0.50)" calcmode="lin" valueType="num">
                                      <p:cBhvr>
                                        <p:cTn id="32" dur="500" decel="50000" autoRev="1" fill="hold">
                                          <p:stCondLst>
                                            <p:cond delay="0"/>
                                          </p:stCondLst>
                                        </p:cTn>
                                        <p:tgtEl>
                                          <p:spTgt spid="7"/>
                                        </p:tgtEl>
                                        <p:attrNameLst>
                                          <p:attrName>ppt_x</p:attrName>
                                        </p:attrNameLst>
                                      </p:cBhvr>
                                    </p:anim>
                                    <p:anim from="(-#ppt_h/2)" to="(#ppt_y)" calcmode="lin" valueType="num">
                                      <p:cBhvr>
                                        <p:cTn id="33" dur="1000" fill="hold">
                                          <p:stCondLst>
                                            <p:cond delay="0"/>
                                          </p:stCondLst>
                                        </p:cTn>
                                        <p:tgtEl>
                                          <p:spTgt spid="7"/>
                                        </p:tgtEl>
                                        <p:attrNameLst>
                                          <p:attrName>ppt_y</p:attrName>
                                        </p:attrNameLst>
                                      </p:cBhvr>
                                    </p:anim>
                                    <p:animRot by="21600000">
                                      <p:cBhvr>
                                        <p:cTn id="34"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76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16" y="0"/>
            <a:ext cx="9153516"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62776545"/>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86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220" y="0"/>
            <a:ext cx="915522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72700894"/>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inVertical)">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96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225" y="0"/>
            <a:ext cx="9161225" cy="96202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35369" y="962025"/>
            <a:ext cx="8928991"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3800" b="1" dirty="0">
                <a:ln w="11430"/>
                <a:solidFill>
                  <a:schemeClr val="bg1"/>
                </a:solidFill>
                <a:effectLst>
                  <a:outerShdw blurRad="50800" dist="39000" dir="5460000" algn="tl">
                    <a:srgbClr val="000000">
                      <a:alpha val="38000"/>
                    </a:srgbClr>
                  </a:outerShdw>
                </a:effectLst>
                <a:latin typeface="Rockwell Extra Bold" pitchFamily="18" charset="0"/>
              </a:rPr>
              <a:t>İnsan derisi çok hassas bir yapıya sahip bulunmaktadır. Güzelliğimizi derimizin güzelliğine borçlu olduğunu düşünerek derimiz ile ilgili çok daha hassas düşünmeli ve ona hassas davranmalıyız. Derimize zarar verecek şeylerden uzak durmalıyız.</a:t>
            </a:r>
            <a:endParaRPr lang="tr-TR" sz="38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2287649282"/>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arn(inVertical)">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16632"/>
            <a:ext cx="8928991"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5400" b="1" dirty="0">
                <a:ln w="11430"/>
                <a:solidFill>
                  <a:srgbClr val="FFFF00"/>
                </a:solidFill>
                <a:effectLst>
                  <a:outerShdw blurRad="50800" dist="39000" dir="5460000" algn="tl">
                    <a:srgbClr val="000000">
                      <a:alpha val="38000"/>
                    </a:srgbClr>
                  </a:outerShdw>
                </a:effectLst>
                <a:latin typeface="Rockwell Extra Bold" pitchFamily="18" charset="0"/>
              </a:rPr>
              <a:t>Deri ezilme, kesilme, yaralanma ve yanmalardan korunmalıdır.</a:t>
            </a:r>
            <a:endParaRPr lang="tr-TR" sz="54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 y="3429000"/>
            <a:ext cx="8928991" cy="34778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400" b="1" dirty="0">
                <a:ln w="11430"/>
                <a:solidFill>
                  <a:schemeClr val="bg1"/>
                </a:solidFill>
                <a:effectLst>
                  <a:outerShdw blurRad="50800" dist="39000" dir="5460000" algn="tl">
                    <a:srgbClr val="000000">
                      <a:alpha val="38000"/>
                    </a:srgbClr>
                  </a:outerShdw>
                </a:effectLst>
                <a:latin typeface="Rockwell Extra Bold" pitchFamily="18" charset="0"/>
              </a:rPr>
              <a:t>Vücut temiz tutulmalı ve deri üstündeki kirler ve ölü hücreler sık sık yıkanarak vücuttan uzaklaştırılmalı.</a:t>
            </a:r>
            <a:endParaRPr lang="tr-TR" sz="4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186220460"/>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16632"/>
            <a:ext cx="8928991"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800" b="1" dirty="0" smtClean="0">
                <a:ln w="11430"/>
                <a:solidFill>
                  <a:schemeClr val="bg1"/>
                </a:solidFill>
                <a:effectLst>
                  <a:outerShdw blurRad="50800" dist="39000" dir="5460000" algn="tl">
                    <a:srgbClr val="000000">
                      <a:alpha val="38000"/>
                    </a:srgbClr>
                  </a:outerShdw>
                </a:effectLst>
                <a:latin typeface="Rockwell Extra Bold" pitchFamily="18" charset="0"/>
              </a:rPr>
              <a:t>G</a:t>
            </a:r>
            <a:r>
              <a:rPr lang="tr-TR" sz="4800" b="1" dirty="0" smtClean="0">
                <a:ln w="11430"/>
                <a:solidFill>
                  <a:srgbClr val="FFFF00"/>
                </a:solidFill>
                <a:effectLst>
                  <a:outerShdw blurRad="50800" dist="39000" dir="5460000" algn="tl">
                    <a:srgbClr val="000000">
                      <a:alpha val="38000"/>
                    </a:srgbClr>
                  </a:outerShdw>
                </a:effectLst>
                <a:latin typeface="Rockwell Extra Bold" pitchFamily="18" charset="0"/>
              </a:rPr>
              <a:t>üneşin </a:t>
            </a:r>
            <a:r>
              <a:rPr lang="tr-TR" sz="4800" b="1" dirty="0">
                <a:ln w="11430"/>
                <a:solidFill>
                  <a:srgbClr val="FFFF00"/>
                </a:solidFill>
                <a:effectLst>
                  <a:outerShdw blurRad="50800" dist="39000" dir="5460000" algn="tl">
                    <a:srgbClr val="000000">
                      <a:alpha val="38000"/>
                    </a:srgbClr>
                  </a:outerShdw>
                </a:effectLst>
                <a:latin typeface="Rockwell Extra Bold" pitchFamily="18" charset="0"/>
              </a:rPr>
              <a:t>zararlı ışınlarından korunmalı ve uzun süre güneşte kalınmamalıdır.</a:t>
            </a:r>
            <a:endParaRPr lang="tr-TR" sz="4800" b="1" cap="none" spc="0" dirty="0">
              <a:ln w="11430"/>
              <a:solidFill>
                <a:srgbClr val="FFFF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29947" y="3068960"/>
            <a:ext cx="8928991"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sv-SE" sz="5400" b="1" dirty="0">
                <a:ln w="11430"/>
                <a:solidFill>
                  <a:schemeClr val="bg1"/>
                </a:solidFill>
                <a:effectLst>
                  <a:outerShdw blurRad="50800" dist="39000" dir="5460000" algn="tl">
                    <a:srgbClr val="000000">
                      <a:alpha val="38000"/>
                    </a:srgbClr>
                  </a:outerShdw>
                </a:effectLst>
                <a:latin typeface="Rockwell Extra Bold" pitchFamily="18" charset="0"/>
              </a:rPr>
              <a:t>Alerjiye neden olabilecek deterjan ve kozmetik ürünler kullanılmamalıdır.</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1095553217"/>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662" y="28492"/>
            <a:ext cx="9133338" cy="6829508"/>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98549669"/>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17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67" y="0"/>
            <a:ext cx="9147867"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403648" y="3645024"/>
            <a:ext cx="1368152"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GÖZ</a:t>
            </a:r>
            <a:endParaRPr lang="tr-TR" sz="2800" b="1" dirty="0">
              <a:solidFill>
                <a:srgbClr val="FF0000"/>
              </a:solidFill>
              <a:latin typeface="Times New Roman" pitchFamily="18" charset="0"/>
              <a:cs typeface="Times New Roman" pitchFamily="18" charset="0"/>
            </a:endParaRPr>
          </a:p>
        </p:txBody>
      </p:sp>
      <p:sp>
        <p:nvSpPr>
          <p:cNvPr id="5" name="Metin kutusu 4"/>
          <p:cNvSpPr txBox="1"/>
          <p:nvPr/>
        </p:nvSpPr>
        <p:spPr>
          <a:xfrm>
            <a:off x="3561954" y="3573016"/>
            <a:ext cx="2016224"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BURUN</a:t>
            </a:r>
            <a:endParaRPr lang="tr-TR" sz="2800" b="1" dirty="0">
              <a:solidFill>
                <a:srgbClr val="FF0000"/>
              </a:solidFill>
              <a:latin typeface="Times New Roman" pitchFamily="18" charset="0"/>
              <a:cs typeface="Times New Roman" pitchFamily="18" charset="0"/>
            </a:endParaRPr>
          </a:p>
        </p:txBody>
      </p:sp>
      <p:sp>
        <p:nvSpPr>
          <p:cNvPr id="6" name="Metin kutusu 5"/>
          <p:cNvSpPr txBox="1"/>
          <p:nvPr/>
        </p:nvSpPr>
        <p:spPr>
          <a:xfrm>
            <a:off x="6804248" y="3545454"/>
            <a:ext cx="1152128"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DİL</a:t>
            </a:r>
            <a:endParaRPr lang="tr-TR" sz="2800" b="1" dirty="0">
              <a:solidFill>
                <a:srgbClr val="FF0000"/>
              </a:solidFill>
              <a:latin typeface="Times New Roman" pitchFamily="18" charset="0"/>
              <a:cs typeface="Times New Roman" pitchFamily="18" charset="0"/>
            </a:endParaRPr>
          </a:p>
        </p:txBody>
      </p:sp>
      <p:sp>
        <p:nvSpPr>
          <p:cNvPr id="7" name="Metin kutusu 6"/>
          <p:cNvSpPr txBox="1"/>
          <p:nvPr/>
        </p:nvSpPr>
        <p:spPr>
          <a:xfrm>
            <a:off x="2033718" y="5877272"/>
            <a:ext cx="194421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KULAK</a:t>
            </a:r>
            <a:endParaRPr lang="tr-TR" sz="2800" b="1" dirty="0">
              <a:solidFill>
                <a:srgbClr val="FF0000"/>
              </a:solidFill>
              <a:latin typeface="Times New Roman" pitchFamily="18" charset="0"/>
              <a:cs typeface="Times New Roman" pitchFamily="18" charset="0"/>
            </a:endParaRPr>
          </a:p>
        </p:txBody>
      </p:sp>
      <p:sp>
        <p:nvSpPr>
          <p:cNvPr id="8" name="Metin kutusu 7"/>
          <p:cNvSpPr txBox="1"/>
          <p:nvPr/>
        </p:nvSpPr>
        <p:spPr>
          <a:xfrm>
            <a:off x="5220072" y="5895892"/>
            <a:ext cx="1512168"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DERİ</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67217340"/>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arn(inVertic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2">
                                            <p:txEl>
                                              <p:pRg st="0" end="0"/>
                                            </p:txEl>
                                          </p:spTgt>
                                        </p:tgtEl>
                                        <p:attrNameLst>
                                          <p:attrName>ppt_w</p:attrName>
                                        </p:attrNameLst>
                                      </p:cBhvr>
                                    </p:anim>
                                    <p:anim by="(#ppt_w*0.50)" calcmode="lin" valueType="num">
                                      <p:cBhvr>
                                        <p:cTn id="13" dur="500" decel="50000" autoRev="1" fill="hold">
                                          <p:stCondLst>
                                            <p:cond delay="0"/>
                                          </p:stCondLst>
                                        </p:cTn>
                                        <p:tgtEl>
                                          <p:spTgt spid="2">
                                            <p:txEl>
                                              <p:pRg st="0" end="0"/>
                                            </p:txEl>
                                          </p:spTgt>
                                        </p:tgtEl>
                                        <p:attrNameLst>
                                          <p:attrName>ppt_x</p:attrName>
                                        </p:attrNameLst>
                                      </p:cBhvr>
                                    </p:anim>
                                    <p:anim from="(-#ppt_h/2)" to="(#ppt_y)" calcmode="lin" valueType="num">
                                      <p:cBhvr>
                                        <p:cTn id="14" dur="1000" fill="hold">
                                          <p:stCondLst>
                                            <p:cond delay="0"/>
                                          </p:stCondLst>
                                        </p:cTn>
                                        <p:tgtEl>
                                          <p:spTgt spid="2">
                                            <p:txEl>
                                              <p:pRg st="0" end="0"/>
                                            </p:txEl>
                                          </p:spTgt>
                                        </p:tgtEl>
                                        <p:attrNameLst>
                                          <p:attrName>ppt_y</p:attrName>
                                        </p:attrNameLst>
                                      </p:cBhvr>
                                    </p:anim>
                                    <p:animRot by="21600000">
                                      <p:cBhvr>
                                        <p:cTn id="15" dur="1000" fill="hold">
                                          <p:stCondLst>
                                            <p:cond delay="0"/>
                                          </p:stCondLst>
                                        </p:cTn>
                                        <p:tgtEl>
                                          <p:spTgt spid="2">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
                                            <p:txEl>
                                              <p:pRg st="0" end="0"/>
                                            </p:txEl>
                                          </p:spTgt>
                                        </p:tgtEl>
                                        <p:attrNameLst>
                                          <p:attrName>ppt_w</p:attrName>
                                        </p:attrNameLst>
                                      </p:cBhvr>
                                    </p:anim>
                                    <p:anim by="(#ppt_w*0.50)" calcmode="lin" valueType="num">
                                      <p:cBhvr>
                                        <p:cTn id="45" dur="500" decel="50000" autoRev="1" fill="hold">
                                          <p:stCondLst>
                                            <p:cond delay="0"/>
                                          </p:stCondLst>
                                        </p:cTn>
                                        <p:tgtEl>
                                          <p:spTgt spid="8">
                                            <p:txEl>
                                              <p:pRg st="0" end="0"/>
                                            </p:txEl>
                                          </p:spTgt>
                                        </p:tgtEl>
                                        <p:attrNameLst>
                                          <p:attrName>ppt_x</p:attrName>
                                        </p:attrNameLst>
                                      </p:cBhvr>
                                    </p:anim>
                                    <p:anim from="(-#ppt_h/2)" to="(#ppt_y)" calcmode="lin" valueType="num">
                                      <p:cBhvr>
                                        <p:cTn id="46" dur="1000" fill="hold">
                                          <p:stCondLst>
                                            <p:cond delay="0"/>
                                          </p:stCondLst>
                                        </p:cTn>
                                        <p:tgtEl>
                                          <p:spTgt spid="8">
                                            <p:txEl>
                                              <p:pRg st="0" end="0"/>
                                            </p:txEl>
                                          </p:spTgt>
                                        </p:tgtEl>
                                        <p:attrNameLst>
                                          <p:attrName>ppt_y</p:attrName>
                                        </p:attrNameLst>
                                      </p:cBhvr>
                                    </p:anim>
                                    <p:animRot by="21600000">
                                      <p:cBhvr>
                                        <p:cTn id="47"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277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1494"/>
            <a:ext cx="9144000" cy="683650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411760" y="1916832"/>
            <a:ext cx="442760"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G</a:t>
            </a:r>
            <a:endParaRPr lang="tr-TR" sz="2800" b="1" dirty="0">
              <a:solidFill>
                <a:srgbClr val="FF0000"/>
              </a:solidFill>
              <a:latin typeface="Times New Roman" pitchFamily="18" charset="0"/>
              <a:cs typeface="Times New Roman" pitchFamily="18" charset="0"/>
            </a:endParaRPr>
          </a:p>
        </p:txBody>
      </p:sp>
      <p:sp>
        <p:nvSpPr>
          <p:cNvPr id="6" name="Metin kutusu 5"/>
          <p:cNvSpPr txBox="1"/>
          <p:nvPr/>
        </p:nvSpPr>
        <p:spPr>
          <a:xfrm>
            <a:off x="2419113" y="2440052"/>
            <a:ext cx="442760"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Ö</a:t>
            </a:r>
            <a:endParaRPr lang="tr-TR" sz="2800" b="1" dirty="0">
              <a:solidFill>
                <a:srgbClr val="FF0000"/>
              </a:solidFill>
              <a:latin typeface="Times New Roman" pitchFamily="18" charset="0"/>
              <a:cs typeface="Times New Roman" pitchFamily="18" charset="0"/>
            </a:endParaRPr>
          </a:p>
        </p:txBody>
      </p:sp>
      <p:sp>
        <p:nvSpPr>
          <p:cNvPr id="7" name="Metin kutusu 6"/>
          <p:cNvSpPr txBox="1"/>
          <p:nvPr/>
        </p:nvSpPr>
        <p:spPr>
          <a:xfrm>
            <a:off x="2419113" y="3068960"/>
            <a:ext cx="442760"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Z</a:t>
            </a:r>
            <a:endParaRPr lang="tr-TR" sz="2800" b="1" dirty="0">
              <a:solidFill>
                <a:srgbClr val="FF0000"/>
              </a:solidFill>
              <a:latin typeface="Times New Roman" pitchFamily="18" charset="0"/>
              <a:cs typeface="Times New Roman" pitchFamily="18" charset="0"/>
            </a:endParaRPr>
          </a:p>
        </p:txBody>
      </p:sp>
      <p:sp>
        <p:nvSpPr>
          <p:cNvPr id="8" name="Metin kutusu 7"/>
          <p:cNvSpPr txBox="1"/>
          <p:nvPr/>
        </p:nvSpPr>
        <p:spPr>
          <a:xfrm>
            <a:off x="2419113" y="3601385"/>
            <a:ext cx="442760"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L</a:t>
            </a:r>
            <a:endParaRPr lang="tr-TR" sz="2800" b="1" dirty="0">
              <a:solidFill>
                <a:srgbClr val="FF0000"/>
              </a:solidFill>
              <a:latin typeface="Times New Roman" pitchFamily="18" charset="0"/>
              <a:cs typeface="Times New Roman" pitchFamily="18" charset="0"/>
            </a:endParaRPr>
          </a:p>
        </p:txBody>
      </p:sp>
      <p:sp>
        <p:nvSpPr>
          <p:cNvPr id="9" name="Metin kutusu 8"/>
          <p:cNvSpPr txBox="1"/>
          <p:nvPr/>
        </p:nvSpPr>
        <p:spPr>
          <a:xfrm>
            <a:off x="2419113" y="4143046"/>
            <a:ext cx="442760"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E</a:t>
            </a:r>
            <a:endParaRPr lang="tr-TR" sz="2800" b="1" dirty="0">
              <a:solidFill>
                <a:srgbClr val="FF0000"/>
              </a:solidFill>
              <a:latin typeface="Times New Roman" pitchFamily="18" charset="0"/>
              <a:cs typeface="Times New Roman" pitchFamily="18" charset="0"/>
            </a:endParaRPr>
          </a:p>
        </p:txBody>
      </p:sp>
      <p:sp>
        <p:nvSpPr>
          <p:cNvPr id="10" name="Metin kutusu 9"/>
          <p:cNvSpPr txBox="1"/>
          <p:nvPr/>
        </p:nvSpPr>
        <p:spPr>
          <a:xfrm>
            <a:off x="2467293" y="4797152"/>
            <a:ext cx="442760"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R</a:t>
            </a:r>
            <a:endParaRPr lang="tr-TR" sz="2800" b="1" dirty="0">
              <a:solidFill>
                <a:srgbClr val="FF0000"/>
              </a:solidFill>
              <a:latin typeface="Times New Roman" pitchFamily="18" charset="0"/>
              <a:cs typeface="Times New Roman" pitchFamily="18" charset="0"/>
            </a:endParaRPr>
          </a:p>
        </p:txBody>
      </p:sp>
      <p:sp>
        <p:nvSpPr>
          <p:cNvPr id="11" name="Metin kutusu 10"/>
          <p:cNvSpPr txBox="1"/>
          <p:nvPr/>
        </p:nvSpPr>
        <p:spPr>
          <a:xfrm>
            <a:off x="1475656" y="3619826"/>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K</a:t>
            </a:r>
            <a:endParaRPr lang="tr-TR" sz="2800" b="1" dirty="0">
              <a:latin typeface="Times New Roman" pitchFamily="18" charset="0"/>
              <a:cs typeface="Times New Roman" pitchFamily="18" charset="0"/>
            </a:endParaRPr>
          </a:p>
        </p:txBody>
      </p:sp>
      <p:sp>
        <p:nvSpPr>
          <p:cNvPr id="12" name="Metin kutusu 11"/>
          <p:cNvSpPr txBox="1"/>
          <p:nvPr/>
        </p:nvSpPr>
        <p:spPr>
          <a:xfrm>
            <a:off x="1920935" y="3619826"/>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U</a:t>
            </a:r>
            <a:endParaRPr lang="tr-TR" sz="2800" b="1" dirty="0">
              <a:latin typeface="Times New Roman" pitchFamily="18" charset="0"/>
              <a:cs typeface="Times New Roman" pitchFamily="18" charset="0"/>
            </a:endParaRPr>
          </a:p>
        </p:txBody>
      </p:sp>
      <p:sp>
        <p:nvSpPr>
          <p:cNvPr id="13" name="Metin kutusu 12"/>
          <p:cNvSpPr txBox="1"/>
          <p:nvPr/>
        </p:nvSpPr>
        <p:spPr>
          <a:xfrm>
            <a:off x="2987824" y="3619826"/>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A</a:t>
            </a:r>
            <a:endParaRPr lang="tr-TR" sz="2800" b="1" dirty="0">
              <a:latin typeface="Times New Roman" pitchFamily="18" charset="0"/>
              <a:cs typeface="Times New Roman" pitchFamily="18" charset="0"/>
            </a:endParaRPr>
          </a:p>
        </p:txBody>
      </p:sp>
      <p:sp>
        <p:nvSpPr>
          <p:cNvPr id="14" name="Metin kutusu 13"/>
          <p:cNvSpPr txBox="1"/>
          <p:nvPr/>
        </p:nvSpPr>
        <p:spPr>
          <a:xfrm>
            <a:off x="3430584" y="3619826"/>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K</a:t>
            </a:r>
            <a:endParaRPr lang="tr-TR" sz="2800" b="1" dirty="0">
              <a:latin typeface="Times New Roman" pitchFamily="18" charset="0"/>
              <a:cs typeface="Times New Roman" pitchFamily="18" charset="0"/>
            </a:endParaRPr>
          </a:p>
        </p:txBody>
      </p:sp>
      <p:sp>
        <p:nvSpPr>
          <p:cNvPr id="15" name="Metin kutusu 14"/>
          <p:cNvSpPr txBox="1"/>
          <p:nvPr/>
        </p:nvSpPr>
        <p:spPr>
          <a:xfrm>
            <a:off x="3919640" y="3619826"/>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L</a:t>
            </a:r>
            <a:endParaRPr lang="tr-TR" sz="2800" b="1" dirty="0">
              <a:latin typeface="Times New Roman" pitchFamily="18" charset="0"/>
              <a:cs typeface="Times New Roman" pitchFamily="18" charset="0"/>
            </a:endParaRPr>
          </a:p>
        </p:txBody>
      </p:sp>
      <p:sp>
        <p:nvSpPr>
          <p:cNvPr id="16" name="Metin kutusu 15"/>
          <p:cNvSpPr txBox="1"/>
          <p:nvPr/>
        </p:nvSpPr>
        <p:spPr>
          <a:xfrm>
            <a:off x="4362400" y="3619826"/>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A</a:t>
            </a:r>
            <a:endParaRPr lang="tr-TR" sz="2800" b="1" dirty="0">
              <a:latin typeface="Times New Roman" pitchFamily="18" charset="0"/>
              <a:cs typeface="Times New Roman" pitchFamily="18" charset="0"/>
            </a:endParaRPr>
          </a:p>
        </p:txBody>
      </p:sp>
      <p:sp>
        <p:nvSpPr>
          <p:cNvPr id="17" name="Metin kutusu 16"/>
          <p:cNvSpPr txBox="1"/>
          <p:nvPr/>
        </p:nvSpPr>
        <p:spPr>
          <a:xfrm>
            <a:off x="4897638" y="3592180"/>
            <a:ext cx="442760" cy="523220"/>
          </a:xfrm>
          <a:prstGeom prst="rect">
            <a:avLst/>
          </a:prstGeom>
          <a:noFill/>
        </p:spPr>
        <p:txBody>
          <a:bodyPr wrap="square" rtlCol="0">
            <a:spAutoFit/>
          </a:bodyPr>
          <a:lstStyle/>
          <a:p>
            <a:r>
              <a:rPr lang="tr-TR" sz="2800" b="1" dirty="0" smtClean="0">
                <a:latin typeface="Times New Roman" pitchFamily="18" charset="0"/>
                <a:cs typeface="Times New Roman" pitchFamily="18" charset="0"/>
              </a:rPr>
              <a:t>R</a:t>
            </a:r>
            <a:endParaRPr lang="tr-TR" sz="2800" b="1" dirty="0">
              <a:latin typeface="Times New Roman" pitchFamily="18" charset="0"/>
              <a:cs typeface="Times New Roman" pitchFamily="18" charset="0"/>
            </a:endParaRPr>
          </a:p>
        </p:txBody>
      </p:sp>
      <p:sp>
        <p:nvSpPr>
          <p:cNvPr id="18" name="Metin kutusu 17"/>
          <p:cNvSpPr txBox="1"/>
          <p:nvPr/>
        </p:nvSpPr>
        <p:spPr>
          <a:xfrm>
            <a:off x="1475656" y="4797152"/>
            <a:ext cx="442760" cy="523220"/>
          </a:xfrm>
          <a:prstGeom prst="rect">
            <a:avLst/>
          </a:prstGeom>
          <a:noFill/>
        </p:spPr>
        <p:txBody>
          <a:bodyPr wrap="square" rtlCol="0">
            <a:spAutoFit/>
          </a:bodyPr>
          <a:lstStyle/>
          <a:p>
            <a:r>
              <a:rPr lang="tr-TR" sz="2800" b="1" dirty="0" smtClean="0">
                <a:solidFill>
                  <a:schemeClr val="accent6">
                    <a:lumMod val="75000"/>
                  </a:schemeClr>
                </a:solidFill>
                <a:latin typeface="Times New Roman" pitchFamily="18" charset="0"/>
                <a:cs typeface="Times New Roman" pitchFamily="18" charset="0"/>
              </a:rPr>
              <a:t>D</a:t>
            </a:r>
            <a:endParaRPr lang="tr-TR" sz="2800" b="1" dirty="0">
              <a:solidFill>
                <a:schemeClr val="accent6">
                  <a:lumMod val="75000"/>
                </a:schemeClr>
              </a:solidFill>
              <a:latin typeface="Times New Roman" pitchFamily="18" charset="0"/>
              <a:cs typeface="Times New Roman" pitchFamily="18" charset="0"/>
            </a:endParaRPr>
          </a:p>
        </p:txBody>
      </p:sp>
      <p:sp>
        <p:nvSpPr>
          <p:cNvPr id="19" name="Metin kutusu 18"/>
          <p:cNvSpPr txBox="1"/>
          <p:nvPr/>
        </p:nvSpPr>
        <p:spPr>
          <a:xfrm>
            <a:off x="1976353" y="4797152"/>
            <a:ext cx="442760" cy="523220"/>
          </a:xfrm>
          <a:prstGeom prst="rect">
            <a:avLst/>
          </a:prstGeom>
          <a:noFill/>
        </p:spPr>
        <p:txBody>
          <a:bodyPr wrap="square" rtlCol="0">
            <a:spAutoFit/>
          </a:bodyPr>
          <a:lstStyle/>
          <a:p>
            <a:r>
              <a:rPr lang="tr-TR" sz="2800" b="1" dirty="0" smtClean="0">
                <a:solidFill>
                  <a:schemeClr val="accent6">
                    <a:lumMod val="75000"/>
                  </a:schemeClr>
                </a:solidFill>
                <a:latin typeface="Times New Roman" pitchFamily="18" charset="0"/>
                <a:cs typeface="Times New Roman" pitchFamily="18" charset="0"/>
              </a:rPr>
              <a:t>E</a:t>
            </a:r>
            <a:endParaRPr lang="tr-TR" sz="2800" b="1" dirty="0">
              <a:solidFill>
                <a:schemeClr val="accent6">
                  <a:lumMod val="75000"/>
                </a:schemeClr>
              </a:solidFill>
              <a:latin typeface="Times New Roman" pitchFamily="18" charset="0"/>
              <a:cs typeface="Times New Roman" pitchFamily="18" charset="0"/>
            </a:endParaRPr>
          </a:p>
        </p:txBody>
      </p:sp>
      <p:sp>
        <p:nvSpPr>
          <p:cNvPr id="20" name="Metin kutusu 19"/>
          <p:cNvSpPr txBox="1"/>
          <p:nvPr/>
        </p:nvSpPr>
        <p:spPr>
          <a:xfrm>
            <a:off x="2910053" y="4797121"/>
            <a:ext cx="442760" cy="523220"/>
          </a:xfrm>
          <a:prstGeom prst="rect">
            <a:avLst/>
          </a:prstGeom>
          <a:noFill/>
        </p:spPr>
        <p:txBody>
          <a:bodyPr wrap="square" rtlCol="0">
            <a:spAutoFit/>
          </a:bodyPr>
          <a:lstStyle/>
          <a:p>
            <a:r>
              <a:rPr lang="tr-TR" sz="2800" b="1" dirty="0" smtClean="0">
                <a:solidFill>
                  <a:schemeClr val="accent6">
                    <a:lumMod val="75000"/>
                  </a:schemeClr>
                </a:solidFill>
                <a:latin typeface="Times New Roman" pitchFamily="18" charset="0"/>
                <a:cs typeface="Times New Roman" pitchFamily="18" charset="0"/>
              </a:rPr>
              <a:t>İ</a:t>
            </a:r>
            <a:endParaRPr lang="tr-TR" sz="2800" b="1" dirty="0">
              <a:solidFill>
                <a:schemeClr val="accent6">
                  <a:lumMod val="75000"/>
                </a:schemeClr>
              </a:solidFill>
              <a:latin typeface="Times New Roman" pitchFamily="18" charset="0"/>
              <a:cs typeface="Times New Roman" pitchFamily="18" charset="0"/>
            </a:endParaRPr>
          </a:p>
        </p:txBody>
      </p:sp>
      <p:sp>
        <p:nvSpPr>
          <p:cNvPr id="21" name="Metin kutusu 20"/>
          <p:cNvSpPr txBox="1"/>
          <p:nvPr/>
        </p:nvSpPr>
        <p:spPr>
          <a:xfrm>
            <a:off x="1459727" y="5311073"/>
            <a:ext cx="442760" cy="523220"/>
          </a:xfrm>
          <a:prstGeom prst="rect">
            <a:avLst/>
          </a:prstGeom>
          <a:noFill/>
        </p:spPr>
        <p:txBody>
          <a:bodyPr wrap="square" rtlCol="0">
            <a:spAutoFit/>
          </a:bodyPr>
          <a:lstStyle/>
          <a:p>
            <a:r>
              <a:rPr lang="tr-TR" sz="2800" b="1" dirty="0" smtClean="0">
                <a:solidFill>
                  <a:srgbClr val="00B050"/>
                </a:solidFill>
                <a:latin typeface="Times New Roman" pitchFamily="18" charset="0"/>
                <a:cs typeface="Times New Roman" pitchFamily="18" charset="0"/>
              </a:rPr>
              <a:t>İ</a:t>
            </a:r>
            <a:endParaRPr lang="tr-TR" sz="2800" b="1" dirty="0">
              <a:solidFill>
                <a:srgbClr val="00B050"/>
              </a:solidFill>
              <a:latin typeface="Times New Roman" pitchFamily="18" charset="0"/>
              <a:cs typeface="Times New Roman" pitchFamily="18" charset="0"/>
            </a:endParaRPr>
          </a:p>
        </p:txBody>
      </p:sp>
      <p:sp>
        <p:nvSpPr>
          <p:cNvPr id="22" name="Metin kutusu 21"/>
          <p:cNvSpPr txBox="1"/>
          <p:nvPr/>
        </p:nvSpPr>
        <p:spPr>
          <a:xfrm>
            <a:off x="1459727" y="5949280"/>
            <a:ext cx="442760" cy="523220"/>
          </a:xfrm>
          <a:prstGeom prst="rect">
            <a:avLst/>
          </a:prstGeom>
          <a:noFill/>
        </p:spPr>
        <p:txBody>
          <a:bodyPr wrap="square" rtlCol="0">
            <a:spAutoFit/>
          </a:bodyPr>
          <a:lstStyle/>
          <a:p>
            <a:r>
              <a:rPr lang="tr-TR" sz="2800" b="1" dirty="0" smtClean="0">
                <a:solidFill>
                  <a:srgbClr val="00B050"/>
                </a:solidFill>
                <a:latin typeface="Times New Roman" pitchFamily="18" charset="0"/>
                <a:cs typeface="Times New Roman" pitchFamily="18" charset="0"/>
              </a:rPr>
              <a:t>L</a:t>
            </a:r>
            <a:endParaRPr lang="tr-TR" sz="2800" b="1" dirty="0">
              <a:solidFill>
                <a:srgbClr val="00B050"/>
              </a:solidFill>
              <a:latin typeface="Times New Roman" pitchFamily="18" charset="0"/>
              <a:cs typeface="Times New Roman" pitchFamily="18" charset="0"/>
            </a:endParaRPr>
          </a:p>
        </p:txBody>
      </p:sp>
      <p:sp>
        <p:nvSpPr>
          <p:cNvPr id="23" name="Metin kutusu 22"/>
          <p:cNvSpPr txBox="1"/>
          <p:nvPr/>
        </p:nvSpPr>
        <p:spPr>
          <a:xfrm>
            <a:off x="4844763" y="2440052"/>
            <a:ext cx="442760" cy="523220"/>
          </a:xfrm>
          <a:prstGeom prst="rect">
            <a:avLst/>
          </a:prstGeom>
          <a:noFill/>
        </p:spPr>
        <p:txBody>
          <a:bodyPr wrap="square" rtlCol="0">
            <a:spAutoFit/>
          </a:bodyPr>
          <a:lstStyle/>
          <a:p>
            <a:r>
              <a:rPr lang="tr-TR" sz="2800" b="1" dirty="0" smtClean="0">
                <a:solidFill>
                  <a:srgbClr val="7030A0"/>
                </a:solidFill>
                <a:latin typeface="Times New Roman" pitchFamily="18" charset="0"/>
                <a:cs typeface="Times New Roman" pitchFamily="18" charset="0"/>
              </a:rPr>
              <a:t>B</a:t>
            </a:r>
            <a:endParaRPr lang="tr-TR" sz="2800" b="1" dirty="0">
              <a:solidFill>
                <a:srgbClr val="7030A0"/>
              </a:solidFill>
              <a:latin typeface="Times New Roman" pitchFamily="18" charset="0"/>
              <a:cs typeface="Times New Roman" pitchFamily="18" charset="0"/>
            </a:endParaRPr>
          </a:p>
        </p:txBody>
      </p:sp>
      <p:sp>
        <p:nvSpPr>
          <p:cNvPr id="24" name="Metin kutusu 23"/>
          <p:cNvSpPr txBox="1"/>
          <p:nvPr/>
        </p:nvSpPr>
        <p:spPr>
          <a:xfrm>
            <a:off x="4869929" y="3068897"/>
            <a:ext cx="442760" cy="523220"/>
          </a:xfrm>
          <a:prstGeom prst="rect">
            <a:avLst/>
          </a:prstGeom>
          <a:noFill/>
        </p:spPr>
        <p:txBody>
          <a:bodyPr wrap="square" rtlCol="0">
            <a:spAutoFit/>
          </a:bodyPr>
          <a:lstStyle/>
          <a:p>
            <a:r>
              <a:rPr lang="tr-TR" sz="2800" b="1" dirty="0" smtClean="0">
                <a:solidFill>
                  <a:srgbClr val="7030A0"/>
                </a:solidFill>
                <a:latin typeface="Times New Roman" pitchFamily="18" charset="0"/>
                <a:cs typeface="Times New Roman" pitchFamily="18" charset="0"/>
              </a:rPr>
              <a:t>U</a:t>
            </a:r>
            <a:endParaRPr lang="tr-TR" sz="2800" b="1" dirty="0">
              <a:solidFill>
                <a:srgbClr val="7030A0"/>
              </a:solidFill>
              <a:latin typeface="Times New Roman" pitchFamily="18" charset="0"/>
              <a:cs typeface="Times New Roman" pitchFamily="18" charset="0"/>
            </a:endParaRPr>
          </a:p>
        </p:txBody>
      </p:sp>
      <p:sp>
        <p:nvSpPr>
          <p:cNvPr id="25" name="Metin kutusu 24"/>
          <p:cNvSpPr txBox="1"/>
          <p:nvPr/>
        </p:nvSpPr>
        <p:spPr>
          <a:xfrm>
            <a:off x="4869929" y="4143046"/>
            <a:ext cx="442760" cy="523220"/>
          </a:xfrm>
          <a:prstGeom prst="rect">
            <a:avLst/>
          </a:prstGeom>
          <a:noFill/>
        </p:spPr>
        <p:txBody>
          <a:bodyPr wrap="square" rtlCol="0">
            <a:spAutoFit/>
          </a:bodyPr>
          <a:lstStyle/>
          <a:p>
            <a:r>
              <a:rPr lang="tr-TR" sz="2800" b="1" dirty="0" smtClean="0">
                <a:solidFill>
                  <a:srgbClr val="7030A0"/>
                </a:solidFill>
                <a:latin typeface="Times New Roman" pitchFamily="18" charset="0"/>
                <a:cs typeface="Times New Roman" pitchFamily="18" charset="0"/>
              </a:rPr>
              <a:t>U</a:t>
            </a:r>
            <a:endParaRPr lang="tr-TR" sz="2800" b="1" dirty="0">
              <a:solidFill>
                <a:srgbClr val="7030A0"/>
              </a:solidFill>
              <a:latin typeface="Times New Roman" pitchFamily="18" charset="0"/>
              <a:cs typeface="Times New Roman" pitchFamily="18" charset="0"/>
            </a:endParaRPr>
          </a:p>
        </p:txBody>
      </p:sp>
      <p:sp>
        <p:nvSpPr>
          <p:cNvPr id="26" name="Metin kutusu 25"/>
          <p:cNvSpPr txBox="1"/>
          <p:nvPr/>
        </p:nvSpPr>
        <p:spPr>
          <a:xfrm>
            <a:off x="4897638" y="4787822"/>
            <a:ext cx="442760" cy="523220"/>
          </a:xfrm>
          <a:prstGeom prst="rect">
            <a:avLst/>
          </a:prstGeom>
          <a:noFill/>
        </p:spPr>
        <p:txBody>
          <a:bodyPr wrap="square" rtlCol="0">
            <a:spAutoFit/>
          </a:bodyPr>
          <a:lstStyle/>
          <a:p>
            <a:r>
              <a:rPr lang="tr-TR" sz="2800" b="1" dirty="0" smtClean="0">
                <a:solidFill>
                  <a:srgbClr val="7030A0"/>
                </a:solidFill>
                <a:latin typeface="Times New Roman" pitchFamily="18" charset="0"/>
                <a:cs typeface="Times New Roman" pitchFamily="18" charset="0"/>
              </a:rPr>
              <a:t>N</a:t>
            </a:r>
            <a:endParaRPr lang="tr-TR" sz="2800" b="1" dirty="0">
              <a:solidFill>
                <a:srgbClr val="7030A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911158867"/>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12">
                                            <p:txEl>
                                              <p:pRg st="0" end="0"/>
                                            </p:txEl>
                                          </p:spTgt>
                                        </p:tgtEl>
                                        <p:attrNameLst>
                                          <p:attrName>style.visibility</p:attrName>
                                        </p:attrNameLst>
                                      </p:cBhvr>
                                      <p:to>
                                        <p:strVal val="visible"/>
                                      </p:to>
                                    </p:set>
                                    <p:anim by="(-#ppt_w*2)" calcmode="lin" valueType="num">
                                      <p:cBhvr rctx="PPT">
                                        <p:cTn id="68" dur="500" autoRev="1" fill="hold">
                                          <p:stCondLst>
                                            <p:cond delay="0"/>
                                          </p:stCondLst>
                                        </p:cTn>
                                        <p:tgtEl>
                                          <p:spTgt spid="12">
                                            <p:txEl>
                                              <p:pRg st="0" end="0"/>
                                            </p:txEl>
                                          </p:spTgt>
                                        </p:tgtEl>
                                        <p:attrNameLst>
                                          <p:attrName>ppt_w</p:attrName>
                                        </p:attrNameLst>
                                      </p:cBhvr>
                                    </p:anim>
                                    <p:anim by="(#ppt_w*0.50)" calcmode="lin" valueType="num">
                                      <p:cBhvr>
                                        <p:cTn id="69" dur="500" decel="50000" autoRev="1" fill="hold">
                                          <p:stCondLst>
                                            <p:cond delay="0"/>
                                          </p:stCondLst>
                                        </p:cTn>
                                        <p:tgtEl>
                                          <p:spTgt spid="12">
                                            <p:txEl>
                                              <p:pRg st="0" end="0"/>
                                            </p:txEl>
                                          </p:spTgt>
                                        </p:tgtEl>
                                        <p:attrNameLst>
                                          <p:attrName>ppt_x</p:attrName>
                                        </p:attrNameLst>
                                      </p:cBhvr>
                                    </p:anim>
                                    <p:anim from="(-#ppt_h/2)" to="(#ppt_y)" calcmode="lin" valueType="num">
                                      <p:cBhvr>
                                        <p:cTn id="70" dur="1000" fill="hold">
                                          <p:stCondLst>
                                            <p:cond delay="0"/>
                                          </p:stCondLst>
                                        </p:cTn>
                                        <p:tgtEl>
                                          <p:spTgt spid="12">
                                            <p:txEl>
                                              <p:pRg st="0" end="0"/>
                                            </p:txEl>
                                          </p:spTgt>
                                        </p:tgtEl>
                                        <p:attrNameLst>
                                          <p:attrName>ppt_y</p:attrName>
                                        </p:attrNameLst>
                                      </p:cBhvr>
                                    </p:anim>
                                    <p:animRot by="21600000">
                                      <p:cBhvr>
                                        <p:cTn id="71" dur="1000" fill="hold">
                                          <p:stCondLst>
                                            <p:cond delay="0"/>
                                          </p:stCondLst>
                                        </p:cTn>
                                        <p:tgtEl>
                                          <p:spTgt spid="12">
                                            <p:txEl>
                                              <p:pRg st="0" end="0"/>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13">
                                            <p:txEl>
                                              <p:pRg st="0" end="0"/>
                                            </p:txEl>
                                          </p:spTgt>
                                        </p:tgtEl>
                                        <p:attrNameLst>
                                          <p:attrName>style.visibility</p:attrName>
                                        </p:attrNameLst>
                                      </p:cBhvr>
                                      <p:to>
                                        <p:strVal val="visible"/>
                                      </p:to>
                                    </p:set>
                                    <p:anim by="(-#ppt_w*2)" calcmode="lin" valueType="num">
                                      <p:cBhvr rctx="PPT">
                                        <p:cTn id="76" dur="500" autoRev="1" fill="hold">
                                          <p:stCondLst>
                                            <p:cond delay="0"/>
                                          </p:stCondLst>
                                        </p:cTn>
                                        <p:tgtEl>
                                          <p:spTgt spid="13">
                                            <p:txEl>
                                              <p:pRg st="0" end="0"/>
                                            </p:txEl>
                                          </p:spTgt>
                                        </p:tgtEl>
                                        <p:attrNameLst>
                                          <p:attrName>ppt_w</p:attrName>
                                        </p:attrNameLst>
                                      </p:cBhvr>
                                    </p:anim>
                                    <p:anim by="(#ppt_w*0.50)" calcmode="lin" valueType="num">
                                      <p:cBhvr>
                                        <p:cTn id="77" dur="500" decel="50000" autoRev="1" fill="hold">
                                          <p:stCondLst>
                                            <p:cond delay="0"/>
                                          </p:stCondLst>
                                        </p:cTn>
                                        <p:tgtEl>
                                          <p:spTgt spid="13">
                                            <p:txEl>
                                              <p:pRg st="0" end="0"/>
                                            </p:txEl>
                                          </p:spTgt>
                                        </p:tgtEl>
                                        <p:attrNameLst>
                                          <p:attrName>ppt_x</p:attrName>
                                        </p:attrNameLst>
                                      </p:cBhvr>
                                    </p:anim>
                                    <p:anim from="(-#ppt_h/2)" to="(#ppt_y)" calcmode="lin" valueType="num">
                                      <p:cBhvr>
                                        <p:cTn id="78" dur="1000" fill="hold">
                                          <p:stCondLst>
                                            <p:cond delay="0"/>
                                          </p:stCondLst>
                                        </p:cTn>
                                        <p:tgtEl>
                                          <p:spTgt spid="13">
                                            <p:txEl>
                                              <p:pRg st="0" end="0"/>
                                            </p:txEl>
                                          </p:spTgt>
                                        </p:tgtEl>
                                        <p:attrNameLst>
                                          <p:attrName>ppt_y</p:attrName>
                                        </p:attrNameLst>
                                      </p:cBhvr>
                                    </p:anim>
                                    <p:animRot by="21600000">
                                      <p:cBhvr>
                                        <p:cTn id="79" dur="1000" fill="hold">
                                          <p:stCondLst>
                                            <p:cond delay="0"/>
                                          </p:stCondLst>
                                        </p:cTn>
                                        <p:tgtEl>
                                          <p:spTgt spid="13">
                                            <p:txEl>
                                              <p:pRg st="0" end="0"/>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14">
                                            <p:txEl>
                                              <p:pRg st="0" end="0"/>
                                            </p:txEl>
                                          </p:spTgt>
                                        </p:tgtEl>
                                        <p:attrNameLst>
                                          <p:attrName>style.visibility</p:attrName>
                                        </p:attrNameLst>
                                      </p:cBhvr>
                                      <p:to>
                                        <p:strVal val="visible"/>
                                      </p:to>
                                    </p:set>
                                    <p:anim by="(-#ppt_w*2)" calcmode="lin" valueType="num">
                                      <p:cBhvr rctx="PPT">
                                        <p:cTn id="84" dur="500" autoRev="1" fill="hold">
                                          <p:stCondLst>
                                            <p:cond delay="0"/>
                                          </p:stCondLst>
                                        </p:cTn>
                                        <p:tgtEl>
                                          <p:spTgt spid="14">
                                            <p:txEl>
                                              <p:pRg st="0" end="0"/>
                                            </p:txEl>
                                          </p:spTgt>
                                        </p:tgtEl>
                                        <p:attrNameLst>
                                          <p:attrName>ppt_w</p:attrName>
                                        </p:attrNameLst>
                                      </p:cBhvr>
                                    </p:anim>
                                    <p:anim by="(#ppt_w*0.50)" calcmode="lin" valueType="num">
                                      <p:cBhvr>
                                        <p:cTn id="85" dur="500" decel="50000" autoRev="1" fill="hold">
                                          <p:stCondLst>
                                            <p:cond delay="0"/>
                                          </p:stCondLst>
                                        </p:cTn>
                                        <p:tgtEl>
                                          <p:spTgt spid="14">
                                            <p:txEl>
                                              <p:pRg st="0" end="0"/>
                                            </p:txEl>
                                          </p:spTgt>
                                        </p:tgtEl>
                                        <p:attrNameLst>
                                          <p:attrName>ppt_x</p:attrName>
                                        </p:attrNameLst>
                                      </p:cBhvr>
                                    </p:anim>
                                    <p:anim from="(-#ppt_h/2)" to="(#ppt_y)" calcmode="lin" valueType="num">
                                      <p:cBhvr>
                                        <p:cTn id="86" dur="1000" fill="hold">
                                          <p:stCondLst>
                                            <p:cond delay="0"/>
                                          </p:stCondLst>
                                        </p:cTn>
                                        <p:tgtEl>
                                          <p:spTgt spid="14">
                                            <p:txEl>
                                              <p:pRg st="0" end="0"/>
                                            </p:txEl>
                                          </p:spTgt>
                                        </p:tgtEl>
                                        <p:attrNameLst>
                                          <p:attrName>ppt_y</p:attrName>
                                        </p:attrNameLst>
                                      </p:cBhvr>
                                    </p:anim>
                                    <p:animRot by="21600000">
                                      <p:cBhvr>
                                        <p:cTn id="87" dur="1000" fill="hold">
                                          <p:stCondLst>
                                            <p:cond delay="0"/>
                                          </p:stCondLst>
                                        </p:cTn>
                                        <p:tgtEl>
                                          <p:spTgt spid="14">
                                            <p:txEl>
                                              <p:pRg st="0" end="0"/>
                                            </p:txEl>
                                          </p:spTgt>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56" presetClass="entr" presetSubtype="0" fill="hold" nodeType="clickEffect">
                                  <p:stCondLst>
                                    <p:cond delay="0"/>
                                  </p:stCondLst>
                                  <p:iterate type="lt">
                                    <p:tmPct val="10000"/>
                                  </p:iterate>
                                  <p:childTnLst>
                                    <p:set>
                                      <p:cBhvr>
                                        <p:cTn id="91" dur="1" fill="hold">
                                          <p:stCondLst>
                                            <p:cond delay="0"/>
                                          </p:stCondLst>
                                        </p:cTn>
                                        <p:tgtEl>
                                          <p:spTgt spid="15">
                                            <p:txEl>
                                              <p:pRg st="0" end="0"/>
                                            </p:txEl>
                                          </p:spTgt>
                                        </p:tgtEl>
                                        <p:attrNameLst>
                                          <p:attrName>style.visibility</p:attrName>
                                        </p:attrNameLst>
                                      </p:cBhvr>
                                      <p:to>
                                        <p:strVal val="visible"/>
                                      </p:to>
                                    </p:set>
                                    <p:anim by="(-#ppt_w*2)" calcmode="lin" valueType="num">
                                      <p:cBhvr rctx="PPT">
                                        <p:cTn id="92" dur="500" autoRev="1" fill="hold">
                                          <p:stCondLst>
                                            <p:cond delay="0"/>
                                          </p:stCondLst>
                                        </p:cTn>
                                        <p:tgtEl>
                                          <p:spTgt spid="15">
                                            <p:txEl>
                                              <p:pRg st="0" end="0"/>
                                            </p:txEl>
                                          </p:spTgt>
                                        </p:tgtEl>
                                        <p:attrNameLst>
                                          <p:attrName>ppt_w</p:attrName>
                                        </p:attrNameLst>
                                      </p:cBhvr>
                                    </p:anim>
                                    <p:anim by="(#ppt_w*0.50)" calcmode="lin" valueType="num">
                                      <p:cBhvr>
                                        <p:cTn id="93" dur="500" decel="50000" autoRev="1" fill="hold">
                                          <p:stCondLst>
                                            <p:cond delay="0"/>
                                          </p:stCondLst>
                                        </p:cTn>
                                        <p:tgtEl>
                                          <p:spTgt spid="15">
                                            <p:txEl>
                                              <p:pRg st="0" end="0"/>
                                            </p:txEl>
                                          </p:spTgt>
                                        </p:tgtEl>
                                        <p:attrNameLst>
                                          <p:attrName>ppt_x</p:attrName>
                                        </p:attrNameLst>
                                      </p:cBhvr>
                                    </p:anim>
                                    <p:anim from="(-#ppt_h/2)" to="(#ppt_y)" calcmode="lin" valueType="num">
                                      <p:cBhvr>
                                        <p:cTn id="94" dur="1000" fill="hold">
                                          <p:stCondLst>
                                            <p:cond delay="0"/>
                                          </p:stCondLst>
                                        </p:cTn>
                                        <p:tgtEl>
                                          <p:spTgt spid="15">
                                            <p:txEl>
                                              <p:pRg st="0" end="0"/>
                                            </p:txEl>
                                          </p:spTgt>
                                        </p:tgtEl>
                                        <p:attrNameLst>
                                          <p:attrName>ppt_y</p:attrName>
                                        </p:attrNameLst>
                                      </p:cBhvr>
                                    </p:anim>
                                    <p:animRot by="21600000">
                                      <p:cBhvr>
                                        <p:cTn id="95" dur="1000" fill="hold">
                                          <p:stCondLst>
                                            <p:cond delay="0"/>
                                          </p:stCondLst>
                                        </p:cTn>
                                        <p:tgtEl>
                                          <p:spTgt spid="15">
                                            <p:txEl>
                                              <p:pRg st="0" end="0"/>
                                            </p:txEl>
                                          </p:spTgt>
                                        </p:tgtEl>
                                        <p:attrNameLst>
                                          <p:attrName>r</p:attrName>
                                        </p:attrNameLst>
                                      </p:cBhvr>
                                    </p:animRot>
                                  </p:childTnLst>
                                </p:cTn>
                              </p:par>
                            </p:childTnLst>
                          </p:cTn>
                        </p:par>
                      </p:childTnLst>
                    </p:cTn>
                  </p:par>
                  <p:par>
                    <p:cTn id="96" fill="hold">
                      <p:stCondLst>
                        <p:cond delay="indefinite"/>
                      </p:stCondLst>
                      <p:childTnLst>
                        <p:par>
                          <p:cTn id="97" fill="hold">
                            <p:stCondLst>
                              <p:cond delay="0"/>
                            </p:stCondLst>
                            <p:childTnLst>
                              <p:par>
                                <p:cTn id="98" presetID="56" presetClass="entr" presetSubtype="0" fill="hold" nodeType="clickEffect">
                                  <p:stCondLst>
                                    <p:cond delay="0"/>
                                  </p:stCondLst>
                                  <p:iterate type="lt">
                                    <p:tmPct val="10000"/>
                                  </p:iterate>
                                  <p:childTnLst>
                                    <p:set>
                                      <p:cBhvr>
                                        <p:cTn id="99" dur="1" fill="hold">
                                          <p:stCondLst>
                                            <p:cond delay="0"/>
                                          </p:stCondLst>
                                        </p:cTn>
                                        <p:tgtEl>
                                          <p:spTgt spid="16">
                                            <p:txEl>
                                              <p:pRg st="0" end="0"/>
                                            </p:txEl>
                                          </p:spTgt>
                                        </p:tgtEl>
                                        <p:attrNameLst>
                                          <p:attrName>style.visibility</p:attrName>
                                        </p:attrNameLst>
                                      </p:cBhvr>
                                      <p:to>
                                        <p:strVal val="visible"/>
                                      </p:to>
                                    </p:set>
                                    <p:anim by="(-#ppt_w*2)" calcmode="lin" valueType="num">
                                      <p:cBhvr rctx="PPT">
                                        <p:cTn id="100" dur="500" autoRev="1" fill="hold">
                                          <p:stCondLst>
                                            <p:cond delay="0"/>
                                          </p:stCondLst>
                                        </p:cTn>
                                        <p:tgtEl>
                                          <p:spTgt spid="16">
                                            <p:txEl>
                                              <p:pRg st="0" end="0"/>
                                            </p:txEl>
                                          </p:spTgt>
                                        </p:tgtEl>
                                        <p:attrNameLst>
                                          <p:attrName>ppt_w</p:attrName>
                                        </p:attrNameLst>
                                      </p:cBhvr>
                                    </p:anim>
                                    <p:anim by="(#ppt_w*0.50)" calcmode="lin" valueType="num">
                                      <p:cBhvr>
                                        <p:cTn id="101" dur="500" decel="50000" autoRev="1" fill="hold">
                                          <p:stCondLst>
                                            <p:cond delay="0"/>
                                          </p:stCondLst>
                                        </p:cTn>
                                        <p:tgtEl>
                                          <p:spTgt spid="16">
                                            <p:txEl>
                                              <p:pRg st="0" end="0"/>
                                            </p:txEl>
                                          </p:spTgt>
                                        </p:tgtEl>
                                        <p:attrNameLst>
                                          <p:attrName>ppt_x</p:attrName>
                                        </p:attrNameLst>
                                      </p:cBhvr>
                                    </p:anim>
                                    <p:anim from="(-#ppt_h/2)" to="(#ppt_y)" calcmode="lin" valueType="num">
                                      <p:cBhvr>
                                        <p:cTn id="102" dur="1000" fill="hold">
                                          <p:stCondLst>
                                            <p:cond delay="0"/>
                                          </p:stCondLst>
                                        </p:cTn>
                                        <p:tgtEl>
                                          <p:spTgt spid="16">
                                            <p:txEl>
                                              <p:pRg st="0" end="0"/>
                                            </p:txEl>
                                          </p:spTgt>
                                        </p:tgtEl>
                                        <p:attrNameLst>
                                          <p:attrName>ppt_y</p:attrName>
                                        </p:attrNameLst>
                                      </p:cBhvr>
                                    </p:anim>
                                    <p:animRot by="21600000">
                                      <p:cBhvr>
                                        <p:cTn id="103" dur="1000" fill="hold">
                                          <p:stCondLst>
                                            <p:cond delay="0"/>
                                          </p:stCondLst>
                                        </p:cTn>
                                        <p:tgtEl>
                                          <p:spTgt spid="16">
                                            <p:txEl>
                                              <p:pRg st="0" end="0"/>
                                            </p:txEl>
                                          </p:spTgt>
                                        </p:tgtEl>
                                        <p:attrNameLst>
                                          <p:attrName>r</p:attrName>
                                        </p:attrNameLst>
                                      </p:cBhvr>
                                    </p:animRot>
                                  </p:childTnLst>
                                </p:cTn>
                              </p:par>
                            </p:childTnLst>
                          </p:cTn>
                        </p:par>
                      </p:childTnLst>
                    </p:cTn>
                  </p:par>
                  <p:par>
                    <p:cTn id="104" fill="hold">
                      <p:stCondLst>
                        <p:cond delay="indefinite"/>
                      </p:stCondLst>
                      <p:childTnLst>
                        <p:par>
                          <p:cTn id="105" fill="hold">
                            <p:stCondLst>
                              <p:cond delay="0"/>
                            </p:stCondLst>
                            <p:childTnLst>
                              <p:par>
                                <p:cTn id="106" presetID="56" presetClass="entr" presetSubtype="0" fill="hold" nodeType="clickEffect">
                                  <p:stCondLst>
                                    <p:cond delay="0"/>
                                  </p:stCondLst>
                                  <p:iterate type="lt">
                                    <p:tmPct val="10000"/>
                                  </p:iterate>
                                  <p:childTnLst>
                                    <p:set>
                                      <p:cBhvr>
                                        <p:cTn id="107" dur="1" fill="hold">
                                          <p:stCondLst>
                                            <p:cond delay="0"/>
                                          </p:stCondLst>
                                        </p:cTn>
                                        <p:tgtEl>
                                          <p:spTgt spid="17">
                                            <p:txEl>
                                              <p:pRg st="0" end="0"/>
                                            </p:txEl>
                                          </p:spTgt>
                                        </p:tgtEl>
                                        <p:attrNameLst>
                                          <p:attrName>style.visibility</p:attrName>
                                        </p:attrNameLst>
                                      </p:cBhvr>
                                      <p:to>
                                        <p:strVal val="visible"/>
                                      </p:to>
                                    </p:set>
                                    <p:anim by="(-#ppt_w*2)" calcmode="lin" valueType="num">
                                      <p:cBhvr rctx="PPT">
                                        <p:cTn id="108" dur="500" autoRev="1" fill="hold">
                                          <p:stCondLst>
                                            <p:cond delay="0"/>
                                          </p:stCondLst>
                                        </p:cTn>
                                        <p:tgtEl>
                                          <p:spTgt spid="17">
                                            <p:txEl>
                                              <p:pRg st="0" end="0"/>
                                            </p:txEl>
                                          </p:spTgt>
                                        </p:tgtEl>
                                        <p:attrNameLst>
                                          <p:attrName>ppt_w</p:attrName>
                                        </p:attrNameLst>
                                      </p:cBhvr>
                                    </p:anim>
                                    <p:anim by="(#ppt_w*0.50)" calcmode="lin" valueType="num">
                                      <p:cBhvr>
                                        <p:cTn id="109" dur="500" decel="50000" autoRev="1" fill="hold">
                                          <p:stCondLst>
                                            <p:cond delay="0"/>
                                          </p:stCondLst>
                                        </p:cTn>
                                        <p:tgtEl>
                                          <p:spTgt spid="17">
                                            <p:txEl>
                                              <p:pRg st="0" end="0"/>
                                            </p:txEl>
                                          </p:spTgt>
                                        </p:tgtEl>
                                        <p:attrNameLst>
                                          <p:attrName>ppt_x</p:attrName>
                                        </p:attrNameLst>
                                      </p:cBhvr>
                                    </p:anim>
                                    <p:anim from="(-#ppt_h/2)" to="(#ppt_y)" calcmode="lin" valueType="num">
                                      <p:cBhvr>
                                        <p:cTn id="110" dur="1000" fill="hold">
                                          <p:stCondLst>
                                            <p:cond delay="0"/>
                                          </p:stCondLst>
                                        </p:cTn>
                                        <p:tgtEl>
                                          <p:spTgt spid="17">
                                            <p:txEl>
                                              <p:pRg st="0" end="0"/>
                                            </p:txEl>
                                          </p:spTgt>
                                        </p:tgtEl>
                                        <p:attrNameLst>
                                          <p:attrName>ppt_y</p:attrName>
                                        </p:attrNameLst>
                                      </p:cBhvr>
                                    </p:anim>
                                    <p:animRot by="21600000">
                                      <p:cBhvr>
                                        <p:cTn id="111" dur="1000" fill="hold">
                                          <p:stCondLst>
                                            <p:cond delay="0"/>
                                          </p:stCondLst>
                                        </p:cTn>
                                        <p:tgtEl>
                                          <p:spTgt spid="17">
                                            <p:txEl>
                                              <p:pRg st="0" end="0"/>
                                            </p:txEl>
                                          </p:spTgt>
                                        </p:tgtEl>
                                        <p:attrNameLst>
                                          <p:attrName>r</p:attrName>
                                        </p:attrNameLst>
                                      </p:cBhvr>
                                    </p:animRot>
                                  </p:childTnLst>
                                </p:cTn>
                              </p:par>
                            </p:childTnLst>
                          </p:cTn>
                        </p:par>
                      </p:childTnLst>
                    </p:cTn>
                  </p:par>
                  <p:par>
                    <p:cTn id="112" fill="hold">
                      <p:stCondLst>
                        <p:cond delay="indefinite"/>
                      </p:stCondLst>
                      <p:childTnLst>
                        <p:par>
                          <p:cTn id="113" fill="hold">
                            <p:stCondLst>
                              <p:cond delay="0"/>
                            </p:stCondLst>
                            <p:childTnLst>
                              <p:par>
                                <p:cTn id="114" presetID="56" presetClass="entr" presetSubtype="0" fill="hold" nodeType="clickEffect">
                                  <p:stCondLst>
                                    <p:cond delay="0"/>
                                  </p:stCondLst>
                                  <p:iterate type="lt">
                                    <p:tmPct val="10000"/>
                                  </p:iterate>
                                  <p:childTnLst>
                                    <p:set>
                                      <p:cBhvr>
                                        <p:cTn id="115" dur="1" fill="hold">
                                          <p:stCondLst>
                                            <p:cond delay="0"/>
                                          </p:stCondLst>
                                        </p:cTn>
                                        <p:tgtEl>
                                          <p:spTgt spid="18">
                                            <p:txEl>
                                              <p:pRg st="0" end="0"/>
                                            </p:txEl>
                                          </p:spTgt>
                                        </p:tgtEl>
                                        <p:attrNameLst>
                                          <p:attrName>style.visibility</p:attrName>
                                        </p:attrNameLst>
                                      </p:cBhvr>
                                      <p:to>
                                        <p:strVal val="visible"/>
                                      </p:to>
                                    </p:set>
                                    <p:anim by="(-#ppt_w*2)" calcmode="lin" valueType="num">
                                      <p:cBhvr rctx="PPT">
                                        <p:cTn id="116" dur="500" autoRev="1" fill="hold">
                                          <p:stCondLst>
                                            <p:cond delay="0"/>
                                          </p:stCondLst>
                                        </p:cTn>
                                        <p:tgtEl>
                                          <p:spTgt spid="18">
                                            <p:txEl>
                                              <p:pRg st="0" end="0"/>
                                            </p:txEl>
                                          </p:spTgt>
                                        </p:tgtEl>
                                        <p:attrNameLst>
                                          <p:attrName>ppt_w</p:attrName>
                                        </p:attrNameLst>
                                      </p:cBhvr>
                                    </p:anim>
                                    <p:anim by="(#ppt_w*0.50)" calcmode="lin" valueType="num">
                                      <p:cBhvr>
                                        <p:cTn id="117" dur="500" decel="50000" autoRev="1" fill="hold">
                                          <p:stCondLst>
                                            <p:cond delay="0"/>
                                          </p:stCondLst>
                                        </p:cTn>
                                        <p:tgtEl>
                                          <p:spTgt spid="18">
                                            <p:txEl>
                                              <p:pRg st="0" end="0"/>
                                            </p:txEl>
                                          </p:spTgt>
                                        </p:tgtEl>
                                        <p:attrNameLst>
                                          <p:attrName>ppt_x</p:attrName>
                                        </p:attrNameLst>
                                      </p:cBhvr>
                                    </p:anim>
                                    <p:anim from="(-#ppt_h/2)" to="(#ppt_y)" calcmode="lin" valueType="num">
                                      <p:cBhvr>
                                        <p:cTn id="118" dur="1000" fill="hold">
                                          <p:stCondLst>
                                            <p:cond delay="0"/>
                                          </p:stCondLst>
                                        </p:cTn>
                                        <p:tgtEl>
                                          <p:spTgt spid="18">
                                            <p:txEl>
                                              <p:pRg st="0" end="0"/>
                                            </p:txEl>
                                          </p:spTgt>
                                        </p:tgtEl>
                                        <p:attrNameLst>
                                          <p:attrName>ppt_y</p:attrName>
                                        </p:attrNameLst>
                                      </p:cBhvr>
                                    </p:anim>
                                    <p:animRot by="21600000">
                                      <p:cBhvr>
                                        <p:cTn id="119" dur="1000" fill="hold">
                                          <p:stCondLst>
                                            <p:cond delay="0"/>
                                          </p:stCondLst>
                                        </p:cTn>
                                        <p:tgtEl>
                                          <p:spTgt spid="18">
                                            <p:txEl>
                                              <p:pRg st="0" end="0"/>
                                            </p:txEl>
                                          </p:spTgt>
                                        </p:tgtEl>
                                        <p:attrNameLst>
                                          <p:attrName>r</p:attrName>
                                        </p:attrNameLst>
                                      </p:cBhvr>
                                    </p:animRot>
                                  </p:childTnLst>
                                </p:cTn>
                              </p:par>
                            </p:childTnLst>
                          </p:cTn>
                        </p:par>
                      </p:childTnLst>
                    </p:cTn>
                  </p:par>
                  <p:par>
                    <p:cTn id="120" fill="hold">
                      <p:stCondLst>
                        <p:cond delay="indefinite"/>
                      </p:stCondLst>
                      <p:childTnLst>
                        <p:par>
                          <p:cTn id="121" fill="hold">
                            <p:stCondLst>
                              <p:cond delay="0"/>
                            </p:stCondLst>
                            <p:childTnLst>
                              <p:par>
                                <p:cTn id="122" presetID="56" presetClass="entr" presetSubtype="0" fill="hold" nodeType="clickEffect">
                                  <p:stCondLst>
                                    <p:cond delay="0"/>
                                  </p:stCondLst>
                                  <p:iterate type="lt">
                                    <p:tmPct val="10000"/>
                                  </p:iterate>
                                  <p:childTnLst>
                                    <p:set>
                                      <p:cBhvr>
                                        <p:cTn id="123" dur="1" fill="hold">
                                          <p:stCondLst>
                                            <p:cond delay="0"/>
                                          </p:stCondLst>
                                        </p:cTn>
                                        <p:tgtEl>
                                          <p:spTgt spid="19">
                                            <p:txEl>
                                              <p:pRg st="0" end="0"/>
                                            </p:txEl>
                                          </p:spTgt>
                                        </p:tgtEl>
                                        <p:attrNameLst>
                                          <p:attrName>style.visibility</p:attrName>
                                        </p:attrNameLst>
                                      </p:cBhvr>
                                      <p:to>
                                        <p:strVal val="visible"/>
                                      </p:to>
                                    </p:set>
                                    <p:anim by="(-#ppt_w*2)" calcmode="lin" valueType="num">
                                      <p:cBhvr rctx="PPT">
                                        <p:cTn id="124" dur="500" autoRev="1" fill="hold">
                                          <p:stCondLst>
                                            <p:cond delay="0"/>
                                          </p:stCondLst>
                                        </p:cTn>
                                        <p:tgtEl>
                                          <p:spTgt spid="19">
                                            <p:txEl>
                                              <p:pRg st="0" end="0"/>
                                            </p:txEl>
                                          </p:spTgt>
                                        </p:tgtEl>
                                        <p:attrNameLst>
                                          <p:attrName>ppt_w</p:attrName>
                                        </p:attrNameLst>
                                      </p:cBhvr>
                                    </p:anim>
                                    <p:anim by="(#ppt_w*0.50)" calcmode="lin" valueType="num">
                                      <p:cBhvr>
                                        <p:cTn id="125" dur="500" decel="50000" autoRev="1" fill="hold">
                                          <p:stCondLst>
                                            <p:cond delay="0"/>
                                          </p:stCondLst>
                                        </p:cTn>
                                        <p:tgtEl>
                                          <p:spTgt spid="19">
                                            <p:txEl>
                                              <p:pRg st="0" end="0"/>
                                            </p:txEl>
                                          </p:spTgt>
                                        </p:tgtEl>
                                        <p:attrNameLst>
                                          <p:attrName>ppt_x</p:attrName>
                                        </p:attrNameLst>
                                      </p:cBhvr>
                                    </p:anim>
                                    <p:anim from="(-#ppt_h/2)" to="(#ppt_y)" calcmode="lin" valueType="num">
                                      <p:cBhvr>
                                        <p:cTn id="126" dur="1000" fill="hold">
                                          <p:stCondLst>
                                            <p:cond delay="0"/>
                                          </p:stCondLst>
                                        </p:cTn>
                                        <p:tgtEl>
                                          <p:spTgt spid="19">
                                            <p:txEl>
                                              <p:pRg st="0" end="0"/>
                                            </p:txEl>
                                          </p:spTgt>
                                        </p:tgtEl>
                                        <p:attrNameLst>
                                          <p:attrName>ppt_y</p:attrName>
                                        </p:attrNameLst>
                                      </p:cBhvr>
                                    </p:anim>
                                    <p:animRot by="21600000">
                                      <p:cBhvr>
                                        <p:cTn id="127" dur="1000" fill="hold">
                                          <p:stCondLst>
                                            <p:cond delay="0"/>
                                          </p:stCondLst>
                                        </p:cTn>
                                        <p:tgtEl>
                                          <p:spTgt spid="19">
                                            <p:txEl>
                                              <p:pRg st="0" end="0"/>
                                            </p:txEl>
                                          </p:spTgt>
                                        </p:tgtEl>
                                        <p:attrNameLst>
                                          <p:attrName>r</p:attrName>
                                        </p:attrNameLst>
                                      </p:cBhvr>
                                    </p:animRot>
                                  </p:childTnLst>
                                </p:cTn>
                              </p:par>
                            </p:childTnLst>
                          </p:cTn>
                        </p:par>
                      </p:childTnLst>
                    </p:cTn>
                  </p:par>
                  <p:par>
                    <p:cTn id="128" fill="hold">
                      <p:stCondLst>
                        <p:cond delay="indefinite"/>
                      </p:stCondLst>
                      <p:childTnLst>
                        <p:par>
                          <p:cTn id="129" fill="hold">
                            <p:stCondLst>
                              <p:cond delay="0"/>
                            </p:stCondLst>
                            <p:childTnLst>
                              <p:par>
                                <p:cTn id="130" presetID="56" presetClass="entr" presetSubtype="0" fill="hold" nodeType="clickEffect">
                                  <p:stCondLst>
                                    <p:cond delay="0"/>
                                  </p:stCondLst>
                                  <p:iterate type="lt">
                                    <p:tmPct val="10000"/>
                                  </p:iterate>
                                  <p:childTnLst>
                                    <p:set>
                                      <p:cBhvr>
                                        <p:cTn id="131" dur="1" fill="hold">
                                          <p:stCondLst>
                                            <p:cond delay="0"/>
                                          </p:stCondLst>
                                        </p:cTn>
                                        <p:tgtEl>
                                          <p:spTgt spid="20">
                                            <p:txEl>
                                              <p:pRg st="0" end="0"/>
                                            </p:txEl>
                                          </p:spTgt>
                                        </p:tgtEl>
                                        <p:attrNameLst>
                                          <p:attrName>style.visibility</p:attrName>
                                        </p:attrNameLst>
                                      </p:cBhvr>
                                      <p:to>
                                        <p:strVal val="visible"/>
                                      </p:to>
                                    </p:set>
                                    <p:anim by="(-#ppt_w*2)" calcmode="lin" valueType="num">
                                      <p:cBhvr rctx="PPT">
                                        <p:cTn id="132" dur="500" autoRev="1" fill="hold">
                                          <p:stCondLst>
                                            <p:cond delay="0"/>
                                          </p:stCondLst>
                                        </p:cTn>
                                        <p:tgtEl>
                                          <p:spTgt spid="20">
                                            <p:txEl>
                                              <p:pRg st="0" end="0"/>
                                            </p:txEl>
                                          </p:spTgt>
                                        </p:tgtEl>
                                        <p:attrNameLst>
                                          <p:attrName>ppt_w</p:attrName>
                                        </p:attrNameLst>
                                      </p:cBhvr>
                                    </p:anim>
                                    <p:anim by="(#ppt_w*0.50)" calcmode="lin" valueType="num">
                                      <p:cBhvr>
                                        <p:cTn id="133" dur="500" decel="50000" autoRev="1" fill="hold">
                                          <p:stCondLst>
                                            <p:cond delay="0"/>
                                          </p:stCondLst>
                                        </p:cTn>
                                        <p:tgtEl>
                                          <p:spTgt spid="20">
                                            <p:txEl>
                                              <p:pRg st="0" end="0"/>
                                            </p:txEl>
                                          </p:spTgt>
                                        </p:tgtEl>
                                        <p:attrNameLst>
                                          <p:attrName>ppt_x</p:attrName>
                                        </p:attrNameLst>
                                      </p:cBhvr>
                                    </p:anim>
                                    <p:anim from="(-#ppt_h/2)" to="(#ppt_y)" calcmode="lin" valueType="num">
                                      <p:cBhvr>
                                        <p:cTn id="134" dur="1000" fill="hold">
                                          <p:stCondLst>
                                            <p:cond delay="0"/>
                                          </p:stCondLst>
                                        </p:cTn>
                                        <p:tgtEl>
                                          <p:spTgt spid="20">
                                            <p:txEl>
                                              <p:pRg st="0" end="0"/>
                                            </p:txEl>
                                          </p:spTgt>
                                        </p:tgtEl>
                                        <p:attrNameLst>
                                          <p:attrName>ppt_y</p:attrName>
                                        </p:attrNameLst>
                                      </p:cBhvr>
                                    </p:anim>
                                    <p:animRot by="21600000">
                                      <p:cBhvr>
                                        <p:cTn id="135" dur="1000" fill="hold">
                                          <p:stCondLst>
                                            <p:cond delay="0"/>
                                          </p:stCondLst>
                                        </p:cTn>
                                        <p:tgtEl>
                                          <p:spTgt spid="20">
                                            <p:txEl>
                                              <p:pRg st="0" end="0"/>
                                            </p:txEl>
                                          </p:spTgt>
                                        </p:tgtEl>
                                        <p:attrNameLst>
                                          <p:attrName>r</p:attrName>
                                        </p:attrNameLst>
                                      </p:cBhvr>
                                    </p:animRot>
                                  </p:childTnLst>
                                </p:cTn>
                              </p:par>
                            </p:childTnLst>
                          </p:cTn>
                        </p:par>
                      </p:childTnLst>
                    </p:cTn>
                  </p:par>
                  <p:par>
                    <p:cTn id="136" fill="hold">
                      <p:stCondLst>
                        <p:cond delay="indefinite"/>
                      </p:stCondLst>
                      <p:childTnLst>
                        <p:par>
                          <p:cTn id="137" fill="hold">
                            <p:stCondLst>
                              <p:cond delay="0"/>
                            </p:stCondLst>
                            <p:childTnLst>
                              <p:par>
                                <p:cTn id="138" presetID="56" presetClass="entr" presetSubtype="0" fill="hold" nodeType="clickEffect">
                                  <p:stCondLst>
                                    <p:cond delay="0"/>
                                  </p:stCondLst>
                                  <p:iterate type="lt">
                                    <p:tmPct val="10000"/>
                                  </p:iterate>
                                  <p:childTnLst>
                                    <p:set>
                                      <p:cBhvr>
                                        <p:cTn id="139" dur="1" fill="hold">
                                          <p:stCondLst>
                                            <p:cond delay="0"/>
                                          </p:stCondLst>
                                        </p:cTn>
                                        <p:tgtEl>
                                          <p:spTgt spid="21">
                                            <p:txEl>
                                              <p:pRg st="0" end="0"/>
                                            </p:txEl>
                                          </p:spTgt>
                                        </p:tgtEl>
                                        <p:attrNameLst>
                                          <p:attrName>style.visibility</p:attrName>
                                        </p:attrNameLst>
                                      </p:cBhvr>
                                      <p:to>
                                        <p:strVal val="visible"/>
                                      </p:to>
                                    </p:set>
                                    <p:anim by="(-#ppt_w*2)" calcmode="lin" valueType="num">
                                      <p:cBhvr rctx="PPT">
                                        <p:cTn id="140" dur="500" autoRev="1" fill="hold">
                                          <p:stCondLst>
                                            <p:cond delay="0"/>
                                          </p:stCondLst>
                                        </p:cTn>
                                        <p:tgtEl>
                                          <p:spTgt spid="21">
                                            <p:txEl>
                                              <p:pRg st="0" end="0"/>
                                            </p:txEl>
                                          </p:spTgt>
                                        </p:tgtEl>
                                        <p:attrNameLst>
                                          <p:attrName>ppt_w</p:attrName>
                                        </p:attrNameLst>
                                      </p:cBhvr>
                                    </p:anim>
                                    <p:anim by="(#ppt_w*0.50)" calcmode="lin" valueType="num">
                                      <p:cBhvr>
                                        <p:cTn id="141" dur="500" decel="50000" autoRev="1" fill="hold">
                                          <p:stCondLst>
                                            <p:cond delay="0"/>
                                          </p:stCondLst>
                                        </p:cTn>
                                        <p:tgtEl>
                                          <p:spTgt spid="21">
                                            <p:txEl>
                                              <p:pRg st="0" end="0"/>
                                            </p:txEl>
                                          </p:spTgt>
                                        </p:tgtEl>
                                        <p:attrNameLst>
                                          <p:attrName>ppt_x</p:attrName>
                                        </p:attrNameLst>
                                      </p:cBhvr>
                                    </p:anim>
                                    <p:anim from="(-#ppt_h/2)" to="(#ppt_y)" calcmode="lin" valueType="num">
                                      <p:cBhvr>
                                        <p:cTn id="142" dur="1000" fill="hold">
                                          <p:stCondLst>
                                            <p:cond delay="0"/>
                                          </p:stCondLst>
                                        </p:cTn>
                                        <p:tgtEl>
                                          <p:spTgt spid="21">
                                            <p:txEl>
                                              <p:pRg st="0" end="0"/>
                                            </p:txEl>
                                          </p:spTgt>
                                        </p:tgtEl>
                                        <p:attrNameLst>
                                          <p:attrName>ppt_y</p:attrName>
                                        </p:attrNameLst>
                                      </p:cBhvr>
                                    </p:anim>
                                    <p:animRot by="21600000">
                                      <p:cBhvr>
                                        <p:cTn id="143" dur="1000" fill="hold">
                                          <p:stCondLst>
                                            <p:cond delay="0"/>
                                          </p:stCondLst>
                                        </p:cTn>
                                        <p:tgtEl>
                                          <p:spTgt spid="21">
                                            <p:txEl>
                                              <p:pRg st="0" end="0"/>
                                            </p:txEl>
                                          </p:spTgt>
                                        </p:tgtEl>
                                        <p:attrNameLst>
                                          <p:attrName>r</p:attrName>
                                        </p:attrNameLst>
                                      </p:cBhvr>
                                    </p:animRot>
                                  </p:childTnLst>
                                </p:cTn>
                              </p:par>
                            </p:childTnLst>
                          </p:cTn>
                        </p:par>
                      </p:childTnLst>
                    </p:cTn>
                  </p:par>
                  <p:par>
                    <p:cTn id="144" fill="hold">
                      <p:stCondLst>
                        <p:cond delay="indefinite"/>
                      </p:stCondLst>
                      <p:childTnLst>
                        <p:par>
                          <p:cTn id="145" fill="hold">
                            <p:stCondLst>
                              <p:cond delay="0"/>
                            </p:stCondLst>
                            <p:childTnLst>
                              <p:par>
                                <p:cTn id="146" presetID="56" presetClass="entr" presetSubtype="0" fill="hold" nodeType="clickEffect">
                                  <p:stCondLst>
                                    <p:cond delay="0"/>
                                  </p:stCondLst>
                                  <p:iterate type="lt">
                                    <p:tmPct val="10000"/>
                                  </p:iterate>
                                  <p:childTnLst>
                                    <p:set>
                                      <p:cBhvr>
                                        <p:cTn id="147" dur="1" fill="hold">
                                          <p:stCondLst>
                                            <p:cond delay="0"/>
                                          </p:stCondLst>
                                        </p:cTn>
                                        <p:tgtEl>
                                          <p:spTgt spid="22">
                                            <p:txEl>
                                              <p:pRg st="0" end="0"/>
                                            </p:txEl>
                                          </p:spTgt>
                                        </p:tgtEl>
                                        <p:attrNameLst>
                                          <p:attrName>style.visibility</p:attrName>
                                        </p:attrNameLst>
                                      </p:cBhvr>
                                      <p:to>
                                        <p:strVal val="visible"/>
                                      </p:to>
                                    </p:set>
                                    <p:anim by="(-#ppt_w*2)" calcmode="lin" valueType="num">
                                      <p:cBhvr rctx="PPT">
                                        <p:cTn id="148" dur="500" autoRev="1" fill="hold">
                                          <p:stCondLst>
                                            <p:cond delay="0"/>
                                          </p:stCondLst>
                                        </p:cTn>
                                        <p:tgtEl>
                                          <p:spTgt spid="22">
                                            <p:txEl>
                                              <p:pRg st="0" end="0"/>
                                            </p:txEl>
                                          </p:spTgt>
                                        </p:tgtEl>
                                        <p:attrNameLst>
                                          <p:attrName>ppt_w</p:attrName>
                                        </p:attrNameLst>
                                      </p:cBhvr>
                                    </p:anim>
                                    <p:anim by="(#ppt_w*0.50)" calcmode="lin" valueType="num">
                                      <p:cBhvr>
                                        <p:cTn id="149" dur="500" decel="50000" autoRev="1" fill="hold">
                                          <p:stCondLst>
                                            <p:cond delay="0"/>
                                          </p:stCondLst>
                                        </p:cTn>
                                        <p:tgtEl>
                                          <p:spTgt spid="22">
                                            <p:txEl>
                                              <p:pRg st="0" end="0"/>
                                            </p:txEl>
                                          </p:spTgt>
                                        </p:tgtEl>
                                        <p:attrNameLst>
                                          <p:attrName>ppt_x</p:attrName>
                                        </p:attrNameLst>
                                      </p:cBhvr>
                                    </p:anim>
                                    <p:anim from="(-#ppt_h/2)" to="(#ppt_y)" calcmode="lin" valueType="num">
                                      <p:cBhvr>
                                        <p:cTn id="150" dur="1000" fill="hold">
                                          <p:stCondLst>
                                            <p:cond delay="0"/>
                                          </p:stCondLst>
                                        </p:cTn>
                                        <p:tgtEl>
                                          <p:spTgt spid="22">
                                            <p:txEl>
                                              <p:pRg st="0" end="0"/>
                                            </p:txEl>
                                          </p:spTgt>
                                        </p:tgtEl>
                                        <p:attrNameLst>
                                          <p:attrName>ppt_y</p:attrName>
                                        </p:attrNameLst>
                                      </p:cBhvr>
                                    </p:anim>
                                    <p:animRot by="21600000">
                                      <p:cBhvr>
                                        <p:cTn id="151" dur="1000" fill="hold">
                                          <p:stCondLst>
                                            <p:cond delay="0"/>
                                          </p:stCondLst>
                                        </p:cTn>
                                        <p:tgtEl>
                                          <p:spTgt spid="22">
                                            <p:txEl>
                                              <p:pRg st="0" end="0"/>
                                            </p:txEl>
                                          </p:spTgt>
                                        </p:tgtEl>
                                        <p:attrNameLst>
                                          <p:attrName>r</p:attrName>
                                        </p:attrNameLst>
                                      </p:cBhvr>
                                    </p:animRot>
                                  </p:childTnLst>
                                </p:cTn>
                              </p:par>
                            </p:childTnLst>
                          </p:cTn>
                        </p:par>
                      </p:childTnLst>
                    </p:cTn>
                  </p:par>
                  <p:par>
                    <p:cTn id="152" fill="hold">
                      <p:stCondLst>
                        <p:cond delay="indefinite"/>
                      </p:stCondLst>
                      <p:childTnLst>
                        <p:par>
                          <p:cTn id="153" fill="hold">
                            <p:stCondLst>
                              <p:cond delay="0"/>
                            </p:stCondLst>
                            <p:childTnLst>
                              <p:par>
                                <p:cTn id="154" presetID="56" presetClass="entr" presetSubtype="0" fill="hold" nodeType="clickEffect">
                                  <p:stCondLst>
                                    <p:cond delay="0"/>
                                  </p:stCondLst>
                                  <p:iterate type="lt">
                                    <p:tmPct val="10000"/>
                                  </p:iterate>
                                  <p:childTnLst>
                                    <p:set>
                                      <p:cBhvr>
                                        <p:cTn id="155" dur="1" fill="hold">
                                          <p:stCondLst>
                                            <p:cond delay="0"/>
                                          </p:stCondLst>
                                        </p:cTn>
                                        <p:tgtEl>
                                          <p:spTgt spid="23">
                                            <p:txEl>
                                              <p:pRg st="0" end="0"/>
                                            </p:txEl>
                                          </p:spTgt>
                                        </p:tgtEl>
                                        <p:attrNameLst>
                                          <p:attrName>style.visibility</p:attrName>
                                        </p:attrNameLst>
                                      </p:cBhvr>
                                      <p:to>
                                        <p:strVal val="visible"/>
                                      </p:to>
                                    </p:set>
                                    <p:anim by="(-#ppt_w*2)" calcmode="lin" valueType="num">
                                      <p:cBhvr rctx="PPT">
                                        <p:cTn id="156" dur="500" autoRev="1" fill="hold">
                                          <p:stCondLst>
                                            <p:cond delay="0"/>
                                          </p:stCondLst>
                                        </p:cTn>
                                        <p:tgtEl>
                                          <p:spTgt spid="23">
                                            <p:txEl>
                                              <p:pRg st="0" end="0"/>
                                            </p:txEl>
                                          </p:spTgt>
                                        </p:tgtEl>
                                        <p:attrNameLst>
                                          <p:attrName>ppt_w</p:attrName>
                                        </p:attrNameLst>
                                      </p:cBhvr>
                                    </p:anim>
                                    <p:anim by="(#ppt_w*0.50)" calcmode="lin" valueType="num">
                                      <p:cBhvr>
                                        <p:cTn id="157" dur="500" decel="50000" autoRev="1" fill="hold">
                                          <p:stCondLst>
                                            <p:cond delay="0"/>
                                          </p:stCondLst>
                                        </p:cTn>
                                        <p:tgtEl>
                                          <p:spTgt spid="23">
                                            <p:txEl>
                                              <p:pRg st="0" end="0"/>
                                            </p:txEl>
                                          </p:spTgt>
                                        </p:tgtEl>
                                        <p:attrNameLst>
                                          <p:attrName>ppt_x</p:attrName>
                                        </p:attrNameLst>
                                      </p:cBhvr>
                                    </p:anim>
                                    <p:anim from="(-#ppt_h/2)" to="(#ppt_y)" calcmode="lin" valueType="num">
                                      <p:cBhvr>
                                        <p:cTn id="158" dur="1000" fill="hold">
                                          <p:stCondLst>
                                            <p:cond delay="0"/>
                                          </p:stCondLst>
                                        </p:cTn>
                                        <p:tgtEl>
                                          <p:spTgt spid="23">
                                            <p:txEl>
                                              <p:pRg st="0" end="0"/>
                                            </p:txEl>
                                          </p:spTgt>
                                        </p:tgtEl>
                                        <p:attrNameLst>
                                          <p:attrName>ppt_y</p:attrName>
                                        </p:attrNameLst>
                                      </p:cBhvr>
                                    </p:anim>
                                    <p:animRot by="21600000">
                                      <p:cBhvr>
                                        <p:cTn id="159" dur="1000" fill="hold">
                                          <p:stCondLst>
                                            <p:cond delay="0"/>
                                          </p:stCondLst>
                                        </p:cTn>
                                        <p:tgtEl>
                                          <p:spTgt spid="23">
                                            <p:txEl>
                                              <p:pRg st="0" end="0"/>
                                            </p:txEl>
                                          </p:spTgt>
                                        </p:tgtEl>
                                        <p:attrNameLst>
                                          <p:attrName>r</p:attrName>
                                        </p:attrNameLst>
                                      </p:cBhvr>
                                    </p:animRot>
                                  </p:childTnLst>
                                </p:cTn>
                              </p:par>
                            </p:childTnLst>
                          </p:cTn>
                        </p:par>
                      </p:childTnLst>
                    </p:cTn>
                  </p:par>
                  <p:par>
                    <p:cTn id="160" fill="hold">
                      <p:stCondLst>
                        <p:cond delay="indefinite"/>
                      </p:stCondLst>
                      <p:childTnLst>
                        <p:par>
                          <p:cTn id="161" fill="hold">
                            <p:stCondLst>
                              <p:cond delay="0"/>
                            </p:stCondLst>
                            <p:childTnLst>
                              <p:par>
                                <p:cTn id="162" presetID="56" presetClass="entr" presetSubtype="0" fill="hold" nodeType="clickEffect">
                                  <p:stCondLst>
                                    <p:cond delay="0"/>
                                  </p:stCondLst>
                                  <p:iterate type="lt">
                                    <p:tmPct val="10000"/>
                                  </p:iterate>
                                  <p:childTnLst>
                                    <p:set>
                                      <p:cBhvr>
                                        <p:cTn id="163" dur="1" fill="hold">
                                          <p:stCondLst>
                                            <p:cond delay="0"/>
                                          </p:stCondLst>
                                        </p:cTn>
                                        <p:tgtEl>
                                          <p:spTgt spid="24">
                                            <p:txEl>
                                              <p:pRg st="0" end="0"/>
                                            </p:txEl>
                                          </p:spTgt>
                                        </p:tgtEl>
                                        <p:attrNameLst>
                                          <p:attrName>style.visibility</p:attrName>
                                        </p:attrNameLst>
                                      </p:cBhvr>
                                      <p:to>
                                        <p:strVal val="visible"/>
                                      </p:to>
                                    </p:set>
                                    <p:anim by="(-#ppt_w*2)" calcmode="lin" valueType="num">
                                      <p:cBhvr rctx="PPT">
                                        <p:cTn id="164" dur="500" autoRev="1" fill="hold">
                                          <p:stCondLst>
                                            <p:cond delay="0"/>
                                          </p:stCondLst>
                                        </p:cTn>
                                        <p:tgtEl>
                                          <p:spTgt spid="24">
                                            <p:txEl>
                                              <p:pRg st="0" end="0"/>
                                            </p:txEl>
                                          </p:spTgt>
                                        </p:tgtEl>
                                        <p:attrNameLst>
                                          <p:attrName>ppt_w</p:attrName>
                                        </p:attrNameLst>
                                      </p:cBhvr>
                                    </p:anim>
                                    <p:anim by="(#ppt_w*0.50)" calcmode="lin" valueType="num">
                                      <p:cBhvr>
                                        <p:cTn id="165" dur="500" decel="50000" autoRev="1" fill="hold">
                                          <p:stCondLst>
                                            <p:cond delay="0"/>
                                          </p:stCondLst>
                                        </p:cTn>
                                        <p:tgtEl>
                                          <p:spTgt spid="24">
                                            <p:txEl>
                                              <p:pRg st="0" end="0"/>
                                            </p:txEl>
                                          </p:spTgt>
                                        </p:tgtEl>
                                        <p:attrNameLst>
                                          <p:attrName>ppt_x</p:attrName>
                                        </p:attrNameLst>
                                      </p:cBhvr>
                                    </p:anim>
                                    <p:anim from="(-#ppt_h/2)" to="(#ppt_y)" calcmode="lin" valueType="num">
                                      <p:cBhvr>
                                        <p:cTn id="166" dur="1000" fill="hold">
                                          <p:stCondLst>
                                            <p:cond delay="0"/>
                                          </p:stCondLst>
                                        </p:cTn>
                                        <p:tgtEl>
                                          <p:spTgt spid="24">
                                            <p:txEl>
                                              <p:pRg st="0" end="0"/>
                                            </p:txEl>
                                          </p:spTgt>
                                        </p:tgtEl>
                                        <p:attrNameLst>
                                          <p:attrName>ppt_y</p:attrName>
                                        </p:attrNameLst>
                                      </p:cBhvr>
                                    </p:anim>
                                    <p:animRot by="21600000">
                                      <p:cBhvr>
                                        <p:cTn id="167" dur="1000" fill="hold">
                                          <p:stCondLst>
                                            <p:cond delay="0"/>
                                          </p:stCondLst>
                                        </p:cTn>
                                        <p:tgtEl>
                                          <p:spTgt spid="24">
                                            <p:txEl>
                                              <p:pRg st="0" end="0"/>
                                            </p:txEl>
                                          </p:spTgt>
                                        </p:tgtEl>
                                        <p:attrNameLst>
                                          <p:attrName>r</p:attrName>
                                        </p:attrNameLst>
                                      </p:cBhvr>
                                    </p:animRot>
                                  </p:childTnLst>
                                </p:cTn>
                              </p:par>
                            </p:childTnLst>
                          </p:cTn>
                        </p:par>
                      </p:childTnLst>
                    </p:cTn>
                  </p:par>
                  <p:par>
                    <p:cTn id="168" fill="hold">
                      <p:stCondLst>
                        <p:cond delay="indefinite"/>
                      </p:stCondLst>
                      <p:childTnLst>
                        <p:par>
                          <p:cTn id="169" fill="hold">
                            <p:stCondLst>
                              <p:cond delay="0"/>
                            </p:stCondLst>
                            <p:childTnLst>
                              <p:par>
                                <p:cTn id="170" presetID="56" presetClass="entr" presetSubtype="0" fill="hold" nodeType="clickEffect">
                                  <p:stCondLst>
                                    <p:cond delay="0"/>
                                  </p:stCondLst>
                                  <p:iterate type="lt">
                                    <p:tmPct val="10000"/>
                                  </p:iterate>
                                  <p:childTnLst>
                                    <p:set>
                                      <p:cBhvr>
                                        <p:cTn id="171" dur="1" fill="hold">
                                          <p:stCondLst>
                                            <p:cond delay="0"/>
                                          </p:stCondLst>
                                        </p:cTn>
                                        <p:tgtEl>
                                          <p:spTgt spid="25">
                                            <p:txEl>
                                              <p:pRg st="0" end="0"/>
                                            </p:txEl>
                                          </p:spTgt>
                                        </p:tgtEl>
                                        <p:attrNameLst>
                                          <p:attrName>style.visibility</p:attrName>
                                        </p:attrNameLst>
                                      </p:cBhvr>
                                      <p:to>
                                        <p:strVal val="visible"/>
                                      </p:to>
                                    </p:set>
                                    <p:anim by="(-#ppt_w*2)" calcmode="lin" valueType="num">
                                      <p:cBhvr rctx="PPT">
                                        <p:cTn id="172" dur="500" autoRev="1" fill="hold">
                                          <p:stCondLst>
                                            <p:cond delay="0"/>
                                          </p:stCondLst>
                                        </p:cTn>
                                        <p:tgtEl>
                                          <p:spTgt spid="25">
                                            <p:txEl>
                                              <p:pRg st="0" end="0"/>
                                            </p:txEl>
                                          </p:spTgt>
                                        </p:tgtEl>
                                        <p:attrNameLst>
                                          <p:attrName>ppt_w</p:attrName>
                                        </p:attrNameLst>
                                      </p:cBhvr>
                                    </p:anim>
                                    <p:anim by="(#ppt_w*0.50)" calcmode="lin" valueType="num">
                                      <p:cBhvr>
                                        <p:cTn id="173" dur="500" decel="50000" autoRev="1" fill="hold">
                                          <p:stCondLst>
                                            <p:cond delay="0"/>
                                          </p:stCondLst>
                                        </p:cTn>
                                        <p:tgtEl>
                                          <p:spTgt spid="25">
                                            <p:txEl>
                                              <p:pRg st="0" end="0"/>
                                            </p:txEl>
                                          </p:spTgt>
                                        </p:tgtEl>
                                        <p:attrNameLst>
                                          <p:attrName>ppt_x</p:attrName>
                                        </p:attrNameLst>
                                      </p:cBhvr>
                                    </p:anim>
                                    <p:anim from="(-#ppt_h/2)" to="(#ppt_y)" calcmode="lin" valueType="num">
                                      <p:cBhvr>
                                        <p:cTn id="174" dur="1000" fill="hold">
                                          <p:stCondLst>
                                            <p:cond delay="0"/>
                                          </p:stCondLst>
                                        </p:cTn>
                                        <p:tgtEl>
                                          <p:spTgt spid="25">
                                            <p:txEl>
                                              <p:pRg st="0" end="0"/>
                                            </p:txEl>
                                          </p:spTgt>
                                        </p:tgtEl>
                                        <p:attrNameLst>
                                          <p:attrName>ppt_y</p:attrName>
                                        </p:attrNameLst>
                                      </p:cBhvr>
                                    </p:anim>
                                    <p:animRot by="21600000">
                                      <p:cBhvr>
                                        <p:cTn id="175" dur="1000" fill="hold">
                                          <p:stCondLst>
                                            <p:cond delay="0"/>
                                          </p:stCondLst>
                                        </p:cTn>
                                        <p:tgtEl>
                                          <p:spTgt spid="25">
                                            <p:txEl>
                                              <p:pRg st="0" end="0"/>
                                            </p:txEl>
                                          </p:spTgt>
                                        </p:tgtEl>
                                        <p:attrNameLst>
                                          <p:attrName>r</p:attrName>
                                        </p:attrNameLst>
                                      </p:cBhvr>
                                    </p:animRot>
                                  </p:childTnLst>
                                </p:cTn>
                              </p:par>
                            </p:childTnLst>
                          </p:cTn>
                        </p:par>
                      </p:childTnLst>
                    </p:cTn>
                  </p:par>
                  <p:par>
                    <p:cTn id="176" fill="hold">
                      <p:stCondLst>
                        <p:cond delay="indefinite"/>
                      </p:stCondLst>
                      <p:childTnLst>
                        <p:par>
                          <p:cTn id="177" fill="hold">
                            <p:stCondLst>
                              <p:cond delay="0"/>
                            </p:stCondLst>
                            <p:childTnLst>
                              <p:par>
                                <p:cTn id="178" presetID="56" presetClass="entr" presetSubtype="0" fill="hold" nodeType="clickEffect">
                                  <p:stCondLst>
                                    <p:cond delay="0"/>
                                  </p:stCondLst>
                                  <p:iterate type="lt">
                                    <p:tmPct val="10000"/>
                                  </p:iterate>
                                  <p:childTnLst>
                                    <p:set>
                                      <p:cBhvr>
                                        <p:cTn id="179" dur="1" fill="hold">
                                          <p:stCondLst>
                                            <p:cond delay="0"/>
                                          </p:stCondLst>
                                        </p:cTn>
                                        <p:tgtEl>
                                          <p:spTgt spid="26">
                                            <p:txEl>
                                              <p:pRg st="0" end="0"/>
                                            </p:txEl>
                                          </p:spTgt>
                                        </p:tgtEl>
                                        <p:attrNameLst>
                                          <p:attrName>style.visibility</p:attrName>
                                        </p:attrNameLst>
                                      </p:cBhvr>
                                      <p:to>
                                        <p:strVal val="visible"/>
                                      </p:to>
                                    </p:set>
                                    <p:anim by="(-#ppt_w*2)" calcmode="lin" valueType="num">
                                      <p:cBhvr rctx="PPT">
                                        <p:cTn id="180" dur="500" autoRev="1" fill="hold">
                                          <p:stCondLst>
                                            <p:cond delay="0"/>
                                          </p:stCondLst>
                                        </p:cTn>
                                        <p:tgtEl>
                                          <p:spTgt spid="26">
                                            <p:txEl>
                                              <p:pRg st="0" end="0"/>
                                            </p:txEl>
                                          </p:spTgt>
                                        </p:tgtEl>
                                        <p:attrNameLst>
                                          <p:attrName>ppt_w</p:attrName>
                                        </p:attrNameLst>
                                      </p:cBhvr>
                                    </p:anim>
                                    <p:anim by="(#ppt_w*0.50)" calcmode="lin" valueType="num">
                                      <p:cBhvr>
                                        <p:cTn id="181" dur="500" decel="50000" autoRev="1" fill="hold">
                                          <p:stCondLst>
                                            <p:cond delay="0"/>
                                          </p:stCondLst>
                                        </p:cTn>
                                        <p:tgtEl>
                                          <p:spTgt spid="26">
                                            <p:txEl>
                                              <p:pRg st="0" end="0"/>
                                            </p:txEl>
                                          </p:spTgt>
                                        </p:tgtEl>
                                        <p:attrNameLst>
                                          <p:attrName>ppt_x</p:attrName>
                                        </p:attrNameLst>
                                      </p:cBhvr>
                                    </p:anim>
                                    <p:anim from="(-#ppt_h/2)" to="(#ppt_y)" calcmode="lin" valueType="num">
                                      <p:cBhvr>
                                        <p:cTn id="182" dur="1000" fill="hold">
                                          <p:stCondLst>
                                            <p:cond delay="0"/>
                                          </p:stCondLst>
                                        </p:cTn>
                                        <p:tgtEl>
                                          <p:spTgt spid="26">
                                            <p:txEl>
                                              <p:pRg st="0" end="0"/>
                                            </p:txEl>
                                          </p:spTgt>
                                        </p:tgtEl>
                                        <p:attrNameLst>
                                          <p:attrName>ppt_y</p:attrName>
                                        </p:attrNameLst>
                                      </p:cBhvr>
                                    </p:anim>
                                    <p:animRot by="21600000">
                                      <p:cBhvr>
                                        <p:cTn id="183" dur="1000" fill="hold">
                                          <p:stCondLst>
                                            <p:cond delay="0"/>
                                          </p:stCondLst>
                                        </p:cTn>
                                        <p:tgtEl>
                                          <p:spTgt spid="2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98" y="0"/>
            <a:ext cx="9146697"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99414905"/>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379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9432"/>
            <a:ext cx="9144000" cy="6838567"/>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78602192"/>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arn(inVertical)">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481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251520" y="1772816"/>
            <a:ext cx="8640960"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Elif müzik dinlemek için işitme duyusunu, babası ise kitap okurken görme duyusunu kullandı.</a:t>
            </a:r>
          </a:p>
        </p:txBody>
      </p:sp>
      <p:sp>
        <p:nvSpPr>
          <p:cNvPr id="5" name="Metin kutusu 4"/>
          <p:cNvSpPr txBox="1"/>
          <p:nvPr/>
        </p:nvSpPr>
        <p:spPr>
          <a:xfrm>
            <a:off x="121868" y="3789040"/>
            <a:ext cx="8770612" cy="1384995"/>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Elif ve babası koklama duyuları sayesinde mutfaktan gelen yanık kokusunu hissettiler. Böylece kekin daha fazla yanıp yangın çıkmasını önlediler.</a:t>
            </a:r>
          </a:p>
        </p:txBody>
      </p:sp>
      <p:sp>
        <p:nvSpPr>
          <p:cNvPr id="6" name="Metin kutusu 5"/>
          <p:cNvSpPr txBox="1"/>
          <p:nvPr/>
        </p:nvSpPr>
        <p:spPr>
          <a:xfrm>
            <a:off x="121868" y="5517232"/>
            <a:ext cx="8842620"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Elif, tat alma duyu organım yani dilini kullanarak hamurun tadını almıştır.</a:t>
            </a:r>
          </a:p>
        </p:txBody>
      </p:sp>
    </p:spTree>
    <p:extLst>
      <p:ext uri="{BB962C8B-B14F-4D97-AF65-F5344CB8AC3E}">
        <p14:creationId xmlns="" xmlns:p14="http://schemas.microsoft.com/office/powerpoint/2010/main" val="3818628041"/>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arn(inVertical)">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584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0374"/>
            <a:ext cx="9144000" cy="684762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251520" y="2132856"/>
            <a:ext cx="8640960" cy="3108543"/>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Göz: </a:t>
            </a:r>
            <a:r>
              <a:rPr lang="tr-TR" sz="2800" b="1" dirty="0">
                <a:solidFill>
                  <a:srgbClr val="7030A0"/>
                </a:solidFill>
                <a:latin typeface="Times New Roman" pitchFamily="18" charset="0"/>
                <a:cs typeface="Times New Roman" pitchFamily="18" charset="0"/>
              </a:rPr>
              <a:t>Yüz havlumuz temiz ve kendimize ait olmalıdır.</a:t>
            </a:r>
          </a:p>
          <a:p>
            <a:r>
              <a:rPr lang="tr-TR" sz="2800" b="1" dirty="0">
                <a:solidFill>
                  <a:srgbClr val="FF0000"/>
                </a:solidFill>
                <a:latin typeface="Times New Roman" pitchFamily="18" charset="0"/>
                <a:cs typeface="Times New Roman" pitchFamily="18" charset="0"/>
              </a:rPr>
              <a:t>Kulak: </a:t>
            </a:r>
            <a:r>
              <a:rPr lang="tr-TR" sz="2800" b="1" dirty="0">
                <a:solidFill>
                  <a:srgbClr val="002060"/>
                </a:solidFill>
                <a:latin typeface="Times New Roman" pitchFamily="18" charset="0"/>
                <a:cs typeface="Times New Roman" pitchFamily="18" charset="0"/>
              </a:rPr>
              <a:t>Kulaklıkla uzun süre ve yüksek sesle müzik dinlememeliyiz.</a:t>
            </a:r>
          </a:p>
          <a:p>
            <a:r>
              <a:rPr lang="tr-TR" sz="2800" b="1" dirty="0">
                <a:solidFill>
                  <a:srgbClr val="FF0000"/>
                </a:solidFill>
                <a:latin typeface="Times New Roman" pitchFamily="18" charset="0"/>
                <a:cs typeface="Times New Roman" pitchFamily="18" charset="0"/>
              </a:rPr>
              <a:t>Burun: </a:t>
            </a:r>
            <a:r>
              <a:rPr lang="tr-TR" sz="2800" b="1" dirty="0">
                <a:solidFill>
                  <a:srgbClr val="00B050"/>
                </a:solidFill>
                <a:latin typeface="Times New Roman" pitchFamily="18" charset="0"/>
                <a:cs typeface="Times New Roman" pitchFamily="18" charset="0"/>
              </a:rPr>
              <a:t>Burnumuzun içindeki kılları koparmamalıyız</a:t>
            </a:r>
            <a:r>
              <a:rPr lang="tr-TR" sz="2800" b="1" dirty="0">
                <a:solidFill>
                  <a:srgbClr val="FF0000"/>
                </a:solidFill>
                <a:latin typeface="Times New Roman" pitchFamily="18" charset="0"/>
                <a:cs typeface="Times New Roman" pitchFamily="18" charset="0"/>
              </a:rPr>
              <a:t>.</a:t>
            </a:r>
          </a:p>
          <a:p>
            <a:r>
              <a:rPr lang="tr-TR" sz="2800" b="1" dirty="0">
                <a:solidFill>
                  <a:srgbClr val="FF0000"/>
                </a:solidFill>
                <a:latin typeface="Times New Roman" pitchFamily="18" charset="0"/>
                <a:cs typeface="Times New Roman" pitchFamily="18" charset="0"/>
              </a:rPr>
              <a:t>Dil: </a:t>
            </a:r>
            <a:r>
              <a:rPr lang="tr-TR" sz="2800" b="1" dirty="0">
                <a:latin typeface="Times New Roman" pitchFamily="18" charset="0"/>
                <a:cs typeface="Times New Roman" pitchFamily="18" charset="0"/>
              </a:rPr>
              <a:t>Çok sıcak ve soğuk yiyecekleri, içecekleri tüketmemeliyiz</a:t>
            </a:r>
            <a:r>
              <a:rPr lang="tr-TR" sz="2800" b="1" dirty="0">
                <a:solidFill>
                  <a:srgbClr val="FF0000"/>
                </a:solidFill>
                <a:latin typeface="Times New Roman" pitchFamily="18" charset="0"/>
                <a:cs typeface="Times New Roman" pitchFamily="18" charset="0"/>
              </a:rPr>
              <a:t>.</a:t>
            </a:r>
          </a:p>
          <a:p>
            <a:r>
              <a:rPr lang="tr-TR" sz="2800" b="1" dirty="0">
                <a:solidFill>
                  <a:srgbClr val="FF0000"/>
                </a:solidFill>
                <a:latin typeface="Times New Roman" pitchFamily="18" charset="0"/>
                <a:cs typeface="Times New Roman" pitchFamily="18" charset="0"/>
              </a:rPr>
              <a:t>Deri: </a:t>
            </a:r>
            <a:r>
              <a:rPr lang="tr-TR" sz="2800" b="1" dirty="0">
                <a:solidFill>
                  <a:srgbClr val="7030A0"/>
                </a:solidFill>
                <a:latin typeface="Times New Roman" pitchFamily="18" charset="0"/>
                <a:cs typeface="Times New Roman" pitchFamily="18" charset="0"/>
              </a:rPr>
              <a:t>Düzenli olarak banyo yapmalıyız.</a:t>
            </a:r>
          </a:p>
        </p:txBody>
      </p:sp>
    </p:spTree>
    <p:extLst>
      <p:ext uri="{BB962C8B-B14F-4D97-AF65-F5344CB8AC3E}">
        <p14:creationId xmlns="" xmlns:p14="http://schemas.microsoft.com/office/powerpoint/2010/main" val="146220643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arn(inVertical)">
                                      <p:cBhvr>
                                        <p:cTn id="7" dur="5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4">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4">
                                            <p:txEl>
                                              <p:pRg st="2" end="2"/>
                                            </p:txEl>
                                          </p:spTgt>
                                        </p:tgtEl>
                                        <p:attrNameLst>
                                          <p:attrName>ppt_w</p:attrName>
                                        </p:attrNameLst>
                                      </p:cBhvr>
                                    </p:anim>
                                    <p:anim by="(#ppt_w*0.50)" calcmode="lin" valueType="num">
                                      <p:cBhvr>
                                        <p:cTn id="29" dur="500" decel="50000" autoRev="1" fill="hold">
                                          <p:stCondLst>
                                            <p:cond delay="0"/>
                                          </p:stCondLst>
                                        </p:cTn>
                                        <p:tgtEl>
                                          <p:spTgt spid="4">
                                            <p:txEl>
                                              <p:pRg st="2" end="2"/>
                                            </p:txEl>
                                          </p:spTgt>
                                        </p:tgtEl>
                                        <p:attrNameLst>
                                          <p:attrName>ppt_x</p:attrName>
                                        </p:attrNameLst>
                                      </p:cBhvr>
                                    </p:anim>
                                    <p:anim from="(-#ppt_h/2)" to="(#ppt_y)" calcmode="lin" valueType="num">
                                      <p:cBhvr>
                                        <p:cTn id="30" dur="1000" fill="hold">
                                          <p:stCondLst>
                                            <p:cond delay="0"/>
                                          </p:stCondLst>
                                        </p:cTn>
                                        <p:tgtEl>
                                          <p:spTgt spid="4">
                                            <p:txEl>
                                              <p:pRg st="2" end="2"/>
                                            </p:txEl>
                                          </p:spTgt>
                                        </p:tgtEl>
                                        <p:attrNameLst>
                                          <p:attrName>ppt_y</p:attrName>
                                        </p:attrNameLst>
                                      </p:cBhvr>
                                    </p:anim>
                                    <p:animRot by="21600000">
                                      <p:cBhvr>
                                        <p:cTn id="31" dur="1000" fill="hold">
                                          <p:stCondLst>
                                            <p:cond delay="0"/>
                                          </p:stCondLst>
                                        </p:cTn>
                                        <p:tgtEl>
                                          <p:spTgt spid="4">
                                            <p:txEl>
                                              <p:pRg st="2" end="2"/>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4">
                                            <p:txEl>
                                              <p:pRg st="3" end="3"/>
                                            </p:txEl>
                                          </p:spTgt>
                                        </p:tgtEl>
                                        <p:attrNameLst>
                                          <p:attrName>style.visibility</p:attrName>
                                        </p:attrNameLst>
                                      </p:cBhvr>
                                      <p:to>
                                        <p:strVal val="visible"/>
                                      </p:to>
                                    </p:set>
                                    <p:anim by="(-#ppt_w*2)" calcmode="lin" valueType="num">
                                      <p:cBhvr rctx="PPT">
                                        <p:cTn id="36" dur="500" autoRev="1" fill="hold">
                                          <p:stCondLst>
                                            <p:cond delay="0"/>
                                          </p:stCondLst>
                                        </p:cTn>
                                        <p:tgtEl>
                                          <p:spTgt spid="4">
                                            <p:txEl>
                                              <p:pRg st="3" end="3"/>
                                            </p:txEl>
                                          </p:spTgt>
                                        </p:tgtEl>
                                        <p:attrNameLst>
                                          <p:attrName>ppt_w</p:attrName>
                                        </p:attrNameLst>
                                      </p:cBhvr>
                                    </p:anim>
                                    <p:anim by="(#ppt_w*0.50)" calcmode="lin" valueType="num">
                                      <p:cBhvr>
                                        <p:cTn id="37" dur="500" decel="50000" autoRev="1" fill="hold">
                                          <p:stCondLst>
                                            <p:cond delay="0"/>
                                          </p:stCondLst>
                                        </p:cTn>
                                        <p:tgtEl>
                                          <p:spTgt spid="4">
                                            <p:txEl>
                                              <p:pRg st="3" end="3"/>
                                            </p:txEl>
                                          </p:spTgt>
                                        </p:tgtEl>
                                        <p:attrNameLst>
                                          <p:attrName>ppt_x</p:attrName>
                                        </p:attrNameLst>
                                      </p:cBhvr>
                                    </p:anim>
                                    <p:anim from="(-#ppt_h/2)" to="(#ppt_y)" calcmode="lin" valueType="num">
                                      <p:cBhvr>
                                        <p:cTn id="38" dur="1000" fill="hold">
                                          <p:stCondLst>
                                            <p:cond delay="0"/>
                                          </p:stCondLst>
                                        </p:cTn>
                                        <p:tgtEl>
                                          <p:spTgt spid="4">
                                            <p:txEl>
                                              <p:pRg st="3" end="3"/>
                                            </p:txEl>
                                          </p:spTgt>
                                        </p:tgtEl>
                                        <p:attrNameLst>
                                          <p:attrName>ppt_y</p:attrName>
                                        </p:attrNameLst>
                                      </p:cBhvr>
                                    </p:anim>
                                    <p:animRot by="21600000">
                                      <p:cBhvr>
                                        <p:cTn id="39" dur="1000" fill="hold">
                                          <p:stCondLst>
                                            <p:cond delay="0"/>
                                          </p:stCondLst>
                                        </p:cTn>
                                        <p:tgtEl>
                                          <p:spTgt spid="4">
                                            <p:txEl>
                                              <p:pRg st="3" end="3"/>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4">
                                            <p:txEl>
                                              <p:pRg st="4" end="4"/>
                                            </p:txEl>
                                          </p:spTgt>
                                        </p:tgtEl>
                                        <p:attrNameLst>
                                          <p:attrName>style.visibility</p:attrName>
                                        </p:attrNameLst>
                                      </p:cBhvr>
                                      <p:to>
                                        <p:strVal val="visible"/>
                                      </p:to>
                                    </p:set>
                                    <p:anim by="(-#ppt_w*2)" calcmode="lin" valueType="num">
                                      <p:cBhvr rctx="PPT">
                                        <p:cTn id="44" dur="500" autoRev="1" fill="hold">
                                          <p:stCondLst>
                                            <p:cond delay="0"/>
                                          </p:stCondLst>
                                        </p:cTn>
                                        <p:tgtEl>
                                          <p:spTgt spid="4">
                                            <p:txEl>
                                              <p:pRg st="4" end="4"/>
                                            </p:txEl>
                                          </p:spTgt>
                                        </p:tgtEl>
                                        <p:attrNameLst>
                                          <p:attrName>ppt_w</p:attrName>
                                        </p:attrNameLst>
                                      </p:cBhvr>
                                    </p:anim>
                                    <p:anim by="(#ppt_w*0.50)" calcmode="lin" valueType="num">
                                      <p:cBhvr>
                                        <p:cTn id="45" dur="500" decel="50000" autoRev="1" fill="hold">
                                          <p:stCondLst>
                                            <p:cond delay="0"/>
                                          </p:stCondLst>
                                        </p:cTn>
                                        <p:tgtEl>
                                          <p:spTgt spid="4">
                                            <p:txEl>
                                              <p:pRg st="4" end="4"/>
                                            </p:txEl>
                                          </p:spTgt>
                                        </p:tgtEl>
                                        <p:attrNameLst>
                                          <p:attrName>ppt_x</p:attrName>
                                        </p:attrNameLst>
                                      </p:cBhvr>
                                    </p:anim>
                                    <p:anim from="(-#ppt_h/2)" to="(#ppt_y)" calcmode="lin" valueType="num">
                                      <p:cBhvr>
                                        <p:cTn id="46" dur="1000" fill="hold">
                                          <p:stCondLst>
                                            <p:cond delay="0"/>
                                          </p:stCondLst>
                                        </p:cTn>
                                        <p:tgtEl>
                                          <p:spTgt spid="4">
                                            <p:txEl>
                                              <p:pRg st="4" end="4"/>
                                            </p:txEl>
                                          </p:spTgt>
                                        </p:tgtEl>
                                        <p:attrNameLst>
                                          <p:attrName>ppt_y</p:attrName>
                                        </p:attrNameLst>
                                      </p:cBhvr>
                                    </p:anim>
                                    <p:animRot by="21600000">
                                      <p:cBhvr>
                                        <p:cTn id="47" dur="1000" fill="hold">
                                          <p:stCondLst>
                                            <p:cond delay="0"/>
                                          </p:stCondLst>
                                        </p:cTn>
                                        <p:tgtEl>
                                          <p:spTgt spid="4">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686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5846"/>
            <a:ext cx="9144000" cy="684215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319972" y="2913703"/>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6" name="Metin kutusu 5"/>
          <p:cNvSpPr txBox="1"/>
          <p:nvPr/>
        </p:nvSpPr>
        <p:spPr>
          <a:xfrm>
            <a:off x="8028384" y="3717032"/>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7" name="Metin kutusu 6"/>
          <p:cNvSpPr txBox="1"/>
          <p:nvPr/>
        </p:nvSpPr>
        <p:spPr>
          <a:xfrm>
            <a:off x="5220072" y="4509120"/>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8" name="Metin kutusu 7"/>
          <p:cNvSpPr txBox="1"/>
          <p:nvPr/>
        </p:nvSpPr>
        <p:spPr>
          <a:xfrm>
            <a:off x="6156176" y="5229200"/>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9" name="Metin kutusu 8"/>
          <p:cNvSpPr txBox="1"/>
          <p:nvPr/>
        </p:nvSpPr>
        <p:spPr>
          <a:xfrm>
            <a:off x="7092280" y="6021288"/>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902477107"/>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arn(inVertical)">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789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2843"/>
            <a:ext cx="9144000" cy="6835157"/>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331640" y="1844824"/>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D</a:t>
            </a:r>
            <a:endParaRPr lang="tr-TR" sz="2800" b="1" dirty="0">
              <a:solidFill>
                <a:srgbClr val="FF0000"/>
              </a:solidFill>
              <a:latin typeface="Times New Roman" pitchFamily="18" charset="0"/>
              <a:cs typeface="Times New Roman" pitchFamily="18" charset="0"/>
            </a:endParaRPr>
          </a:p>
        </p:txBody>
      </p:sp>
      <p:sp>
        <p:nvSpPr>
          <p:cNvPr id="5" name="Metin kutusu 4"/>
          <p:cNvSpPr txBox="1"/>
          <p:nvPr/>
        </p:nvSpPr>
        <p:spPr>
          <a:xfrm>
            <a:off x="1331640" y="2780928"/>
            <a:ext cx="504056" cy="523220"/>
          </a:xfrm>
          <a:prstGeom prst="rect">
            <a:avLst/>
          </a:prstGeom>
          <a:noFill/>
        </p:spPr>
        <p:txBody>
          <a:bodyPr wrap="square" rtlCol="0">
            <a:spAutoFit/>
          </a:bodyPr>
          <a:lstStyle/>
          <a:p>
            <a:r>
              <a:rPr lang="tr-TR" sz="2800" b="1" dirty="0" smtClean="0">
                <a:solidFill>
                  <a:srgbClr val="0070C0"/>
                </a:solidFill>
                <a:latin typeface="Times New Roman" pitchFamily="18" charset="0"/>
                <a:cs typeface="Times New Roman" pitchFamily="18" charset="0"/>
              </a:rPr>
              <a:t>Y</a:t>
            </a:r>
            <a:endParaRPr lang="tr-TR" sz="2800" b="1" dirty="0">
              <a:solidFill>
                <a:srgbClr val="0070C0"/>
              </a:solidFill>
              <a:latin typeface="Times New Roman" pitchFamily="18" charset="0"/>
              <a:cs typeface="Times New Roman" pitchFamily="18" charset="0"/>
            </a:endParaRPr>
          </a:p>
        </p:txBody>
      </p:sp>
      <p:sp>
        <p:nvSpPr>
          <p:cNvPr id="6" name="Metin kutusu 5"/>
          <p:cNvSpPr txBox="1"/>
          <p:nvPr/>
        </p:nvSpPr>
        <p:spPr>
          <a:xfrm>
            <a:off x="1331640" y="3717032"/>
            <a:ext cx="504056" cy="523220"/>
          </a:xfrm>
          <a:prstGeom prst="rect">
            <a:avLst/>
          </a:prstGeom>
          <a:noFill/>
        </p:spPr>
        <p:txBody>
          <a:bodyPr wrap="square" rtlCol="0">
            <a:spAutoFit/>
          </a:bodyPr>
          <a:lstStyle/>
          <a:p>
            <a:r>
              <a:rPr lang="tr-TR" sz="2800" b="1" dirty="0" smtClean="0">
                <a:solidFill>
                  <a:srgbClr val="0070C0"/>
                </a:solidFill>
                <a:latin typeface="Times New Roman" pitchFamily="18" charset="0"/>
                <a:cs typeface="Times New Roman" pitchFamily="18" charset="0"/>
              </a:rPr>
              <a:t>Y</a:t>
            </a:r>
            <a:endParaRPr lang="tr-TR" sz="2800" b="1" dirty="0">
              <a:solidFill>
                <a:srgbClr val="0070C0"/>
              </a:solidFill>
              <a:latin typeface="Times New Roman" pitchFamily="18" charset="0"/>
              <a:cs typeface="Times New Roman" pitchFamily="18" charset="0"/>
            </a:endParaRPr>
          </a:p>
        </p:txBody>
      </p:sp>
      <p:sp>
        <p:nvSpPr>
          <p:cNvPr id="7" name="Metin kutusu 6"/>
          <p:cNvSpPr txBox="1"/>
          <p:nvPr/>
        </p:nvSpPr>
        <p:spPr>
          <a:xfrm>
            <a:off x="1331640" y="4725144"/>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D</a:t>
            </a:r>
            <a:endParaRPr lang="tr-TR" sz="2800" b="1" dirty="0">
              <a:solidFill>
                <a:srgbClr val="FF0000"/>
              </a:solidFill>
              <a:latin typeface="Times New Roman" pitchFamily="18" charset="0"/>
              <a:cs typeface="Times New Roman" pitchFamily="18" charset="0"/>
            </a:endParaRPr>
          </a:p>
        </p:txBody>
      </p:sp>
      <p:sp>
        <p:nvSpPr>
          <p:cNvPr id="8" name="Metin kutusu 7"/>
          <p:cNvSpPr txBox="1"/>
          <p:nvPr/>
        </p:nvSpPr>
        <p:spPr>
          <a:xfrm>
            <a:off x="1331640" y="5604352"/>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D</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920120561"/>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inVertic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
                                            <p:txEl>
                                              <p:pRg st="0" end="0"/>
                                            </p:txEl>
                                          </p:spTgt>
                                        </p:tgtEl>
                                        <p:attrNameLst>
                                          <p:attrName>ppt_w</p:attrName>
                                        </p:attrNameLst>
                                      </p:cBhvr>
                                    </p:anim>
                                    <p:anim by="(#ppt_w*0.50)" calcmode="lin" valueType="num">
                                      <p:cBhvr>
                                        <p:cTn id="45" dur="500" decel="50000" autoRev="1" fill="hold">
                                          <p:stCondLst>
                                            <p:cond delay="0"/>
                                          </p:stCondLst>
                                        </p:cTn>
                                        <p:tgtEl>
                                          <p:spTgt spid="8">
                                            <p:txEl>
                                              <p:pRg st="0" end="0"/>
                                            </p:txEl>
                                          </p:spTgt>
                                        </p:tgtEl>
                                        <p:attrNameLst>
                                          <p:attrName>ppt_x</p:attrName>
                                        </p:attrNameLst>
                                      </p:cBhvr>
                                    </p:anim>
                                    <p:anim from="(-#ppt_h/2)" to="(#ppt_y)" calcmode="lin" valueType="num">
                                      <p:cBhvr>
                                        <p:cTn id="46" dur="1000" fill="hold">
                                          <p:stCondLst>
                                            <p:cond delay="0"/>
                                          </p:stCondLst>
                                        </p:cTn>
                                        <p:tgtEl>
                                          <p:spTgt spid="8">
                                            <p:txEl>
                                              <p:pRg st="0" end="0"/>
                                            </p:txEl>
                                          </p:spTgt>
                                        </p:tgtEl>
                                        <p:attrNameLst>
                                          <p:attrName>ppt_y</p:attrName>
                                        </p:attrNameLst>
                                      </p:cBhvr>
                                    </p:anim>
                                    <p:animRot by="21600000">
                                      <p:cBhvr>
                                        <p:cTn id="47"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891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288" y="0"/>
            <a:ext cx="9115425" cy="685799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635896" y="2348880"/>
            <a:ext cx="5112568"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kırık cam parçaları derimizin yaralanmasına neden olur.</a:t>
            </a:r>
          </a:p>
        </p:txBody>
      </p:sp>
      <p:sp>
        <p:nvSpPr>
          <p:cNvPr id="5" name="Metin kutusu 4"/>
          <p:cNvSpPr txBox="1"/>
          <p:nvPr/>
        </p:nvSpPr>
        <p:spPr>
          <a:xfrm>
            <a:off x="3376921" y="5473004"/>
            <a:ext cx="5688632" cy="1384995"/>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bu maddeler burnumuzu tahriş edebilir, zehirlenmemize sebep olabilir.</a:t>
            </a:r>
          </a:p>
        </p:txBody>
      </p:sp>
    </p:spTree>
    <p:extLst>
      <p:ext uri="{BB962C8B-B14F-4D97-AF65-F5344CB8AC3E}">
        <p14:creationId xmlns="" xmlns:p14="http://schemas.microsoft.com/office/powerpoint/2010/main" val="1823825662"/>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arn(inVertical)">
                                      <p:cBhvr>
                                        <p:cTn id="7" dur="5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993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12" y="0"/>
            <a:ext cx="9138987"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059832" y="1268760"/>
            <a:ext cx="5832648"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görme sorunumuz tedavi </a:t>
            </a:r>
            <a:r>
              <a:rPr lang="tr-TR" sz="2800" b="1" dirty="0" smtClean="0">
                <a:solidFill>
                  <a:srgbClr val="FF0000"/>
                </a:solidFill>
                <a:latin typeface="Times New Roman" pitchFamily="18" charset="0"/>
                <a:cs typeface="Times New Roman" pitchFamily="18" charset="0"/>
              </a:rPr>
              <a:t>edilemediği </a:t>
            </a:r>
            <a:r>
              <a:rPr lang="tr-TR" sz="2800" b="1" dirty="0">
                <a:solidFill>
                  <a:srgbClr val="FF0000"/>
                </a:solidFill>
                <a:latin typeface="Times New Roman" pitchFamily="18" charset="0"/>
                <a:cs typeface="Times New Roman" pitchFamily="18" charset="0"/>
              </a:rPr>
              <a:t>için artabilir.</a:t>
            </a:r>
          </a:p>
        </p:txBody>
      </p:sp>
      <p:sp>
        <p:nvSpPr>
          <p:cNvPr id="5" name="Metin kutusu 4"/>
          <p:cNvSpPr txBox="1"/>
          <p:nvPr/>
        </p:nvSpPr>
        <p:spPr>
          <a:xfrm>
            <a:off x="3059832" y="3167390"/>
            <a:ext cx="5832648"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yüksek ses kulak sağlığımızı olumsuz yönde etkileyebilir.</a:t>
            </a:r>
          </a:p>
        </p:txBody>
      </p:sp>
      <p:sp>
        <p:nvSpPr>
          <p:cNvPr id="6" name="Metin kutusu 5"/>
          <p:cNvSpPr txBox="1"/>
          <p:nvPr/>
        </p:nvSpPr>
        <p:spPr>
          <a:xfrm>
            <a:off x="2915816" y="5733256"/>
            <a:ext cx="6228184"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sıcak yiyecek ve içecekler dil sağlığımızı olumsuz yönde etkileyebilir.</a:t>
            </a:r>
          </a:p>
        </p:txBody>
      </p:sp>
    </p:spTree>
    <p:extLst>
      <p:ext uri="{BB962C8B-B14F-4D97-AF65-F5344CB8AC3E}">
        <p14:creationId xmlns="" xmlns:p14="http://schemas.microsoft.com/office/powerpoint/2010/main" val="2947955086"/>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arn(inVertic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6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347864" y="1412776"/>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5" name="Metin kutusu 4"/>
          <p:cNvSpPr txBox="1"/>
          <p:nvPr/>
        </p:nvSpPr>
        <p:spPr>
          <a:xfrm>
            <a:off x="3347864" y="6021288"/>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665030077"/>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arn(inVertical)">
                                      <p:cBhvr>
                                        <p:cTn id="7" dur="5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198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0"/>
            <a:ext cx="9124950" cy="685799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347864" y="2060848"/>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5" name="Metin kutusu 4"/>
          <p:cNvSpPr txBox="1"/>
          <p:nvPr/>
        </p:nvSpPr>
        <p:spPr>
          <a:xfrm>
            <a:off x="539552" y="5342742"/>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223450692"/>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arn(inVertical)">
                                      <p:cBhvr>
                                        <p:cTn id="7" dur="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301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3813" y="0"/>
            <a:ext cx="9120187" cy="68961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5940152" y="2204864"/>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5" name="Metin kutusu 4"/>
          <p:cNvSpPr txBox="1"/>
          <p:nvPr/>
        </p:nvSpPr>
        <p:spPr>
          <a:xfrm>
            <a:off x="467544" y="5445224"/>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527483076"/>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arn(inVertical)">
                                      <p:cBhvr>
                                        <p:cTn id="7" dur="5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76302965"/>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403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5668"/>
            <a:ext cx="9144000" cy="6842332"/>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539552" y="1772816"/>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
        <p:nvSpPr>
          <p:cNvPr id="5" name="Metin kutusu 4"/>
          <p:cNvSpPr txBox="1"/>
          <p:nvPr/>
        </p:nvSpPr>
        <p:spPr>
          <a:xfrm>
            <a:off x="3275856" y="5949280"/>
            <a:ext cx="504056"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X</a:t>
            </a:r>
            <a:endParaRPr lang="tr-TR" sz="28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59880232"/>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arn(inVertic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51520"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smtClean="0">
                <a:ln w="11430"/>
                <a:solidFill>
                  <a:srgbClr val="00B0F0"/>
                </a:solidFill>
                <a:effectLst>
                  <a:outerShdw blurRad="50800" dist="39000" dir="5460000" algn="tl">
                    <a:srgbClr val="000000">
                      <a:alpha val="38000"/>
                    </a:srgbClr>
                  </a:outerShdw>
                </a:effectLst>
                <a:latin typeface="Rockwell Extra Bold" pitchFamily="18" charset="0"/>
              </a:rPr>
              <a:t>FEN BİLİMLERİ</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499" y="980728"/>
            <a:ext cx="878698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KONU:</a:t>
            </a:r>
            <a:r>
              <a:rPr lang="tr-TR" sz="5400" b="1" cap="none" spc="0" dirty="0" smtClean="0">
                <a:ln w="11430"/>
                <a:solidFill>
                  <a:srgbClr val="FFC000"/>
                </a:solidFill>
                <a:effectLst>
                  <a:outerShdw blurRad="50800" dist="39000" dir="5460000" algn="tl">
                    <a:srgbClr val="000000">
                      <a:alpha val="38000"/>
                    </a:srgbClr>
                  </a:outerShdw>
                </a:effectLst>
                <a:latin typeface="Rockwell Extra Bold" pitchFamily="18" charset="0"/>
              </a:rPr>
              <a:t>DUYU ORGANLARI VE GÖREVLERİ SUNUSU</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66271" y="3441680"/>
            <a:ext cx="9077729"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54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5400" b="1" dirty="0" smtClean="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1442253664"/>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487"/>
            <a:ext cx="9144000" cy="6855513"/>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52240535"/>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6" y="0"/>
            <a:ext cx="9143644"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9494757"/>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143827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07504" y="1460354"/>
            <a:ext cx="8928991"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5400" b="1" dirty="0" smtClean="0">
                <a:ln w="11430"/>
                <a:solidFill>
                  <a:srgbClr val="FFC000"/>
                </a:solidFill>
                <a:effectLst>
                  <a:outerShdw blurRad="50800" dist="39000" dir="5460000" algn="tl">
                    <a:srgbClr val="000000">
                      <a:alpha val="38000"/>
                    </a:srgbClr>
                  </a:outerShdw>
                </a:effectLst>
                <a:latin typeface="Rockwell Extra Bold" pitchFamily="18" charset="0"/>
              </a:rPr>
              <a:t>Gözlerimizi </a:t>
            </a:r>
            <a:r>
              <a:rPr lang="tr-TR" sz="5400" b="1" dirty="0">
                <a:ln w="11430"/>
                <a:solidFill>
                  <a:srgbClr val="FFC000"/>
                </a:solidFill>
                <a:effectLst>
                  <a:outerShdw blurRad="50800" dist="39000" dir="5460000" algn="tl">
                    <a:srgbClr val="000000">
                      <a:alpha val="38000"/>
                    </a:srgbClr>
                  </a:outerShdw>
                </a:effectLst>
                <a:latin typeface="Rockwell Extra Bold" pitchFamily="18" charset="0"/>
              </a:rPr>
              <a:t>temiz tutmalıyız.</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215009" y="3367080"/>
            <a:ext cx="892899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Rockwell Extra Bold" pitchFamily="18" charset="0"/>
              </a:rPr>
              <a:t>*</a:t>
            </a:r>
            <a:r>
              <a:rPr lang="tr-TR" sz="5400" b="1" dirty="0">
                <a:ln w="11430"/>
                <a:solidFill>
                  <a:schemeClr val="bg1"/>
                </a:solidFill>
                <a:effectLst>
                  <a:outerShdw blurRad="50800" dist="39000" dir="5460000" algn="tl">
                    <a:srgbClr val="000000">
                      <a:alpha val="38000"/>
                    </a:srgbClr>
                  </a:outerShdw>
                </a:effectLst>
                <a:latin typeface="Rockwell Extra Bold" pitchFamily="18" charset="0"/>
              </a:rPr>
              <a:t>Başkalarına ait gözlük ve havluları kullanmamalıyız.</a:t>
            </a:r>
            <a:endParaRPr lang="tr-TR" sz="54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1949419945"/>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0329" y="116632"/>
            <a:ext cx="8928991"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5400" b="1" dirty="0">
                <a:ln w="11430"/>
                <a:solidFill>
                  <a:srgbClr val="FFC000"/>
                </a:solidFill>
                <a:effectLst>
                  <a:outerShdw blurRad="50800" dist="39000" dir="5460000" algn="tl">
                    <a:srgbClr val="000000">
                      <a:alpha val="38000"/>
                    </a:srgbClr>
                  </a:outerShdw>
                </a:effectLst>
                <a:latin typeface="Rockwell Extra Bold" pitchFamily="18" charset="0"/>
              </a:rPr>
              <a:t>Televizyonu uzun süre ve yakından izlememeliyiz.</a:t>
            </a:r>
            <a:endParaRPr lang="tr-TR" sz="5400" b="1" cap="none" spc="0" dirty="0">
              <a:ln w="11430"/>
              <a:solidFill>
                <a:srgbClr val="FFC00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13509" y="2697762"/>
            <a:ext cx="8928991"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Rockwell Extra Bold" pitchFamily="18" charset="0"/>
              </a:rPr>
              <a:t>*</a:t>
            </a:r>
            <a:r>
              <a:rPr lang="tr-TR" sz="4800" b="1" dirty="0">
                <a:ln w="11430"/>
                <a:solidFill>
                  <a:schemeClr val="bg1"/>
                </a:solidFill>
                <a:effectLst>
                  <a:outerShdw blurRad="50800" dist="39000" dir="5460000" algn="tl">
                    <a:srgbClr val="000000">
                      <a:alpha val="38000"/>
                    </a:srgbClr>
                  </a:outerShdw>
                </a:effectLst>
                <a:latin typeface="Rockwell Extra Bold" pitchFamily="18" charset="0"/>
              </a:rPr>
              <a:t>Okuma sırasında gözlerimiz ile kitap arasındaki uzaklığın 30 cm'den az olmamasına dikkat etmeliyiz</a:t>
            </a:r>
            <a:r>
              <a:rPr lang="tr-TR" sz="4800" b="1" dirty="0" smtClean="0">
                <a:ln w="11430"/>
                <a:solidFill>
                  <a:schemeClr val="bg1"/>
                </a:solidFill>
                <a:effectLst>
                  <a:outerShdw blurRad="50800" dist="39000" dir="5460000" algn="tl">
                    <a:srgbClr val="000000">
                      <a:alpha val="38000"/>
                    </a:srgbClr>
                  </a:outerShdw>
                </a:effectLst>
                <a:latin typeface="Rockwell Extra Bold" pitchFamily="18" charset="0"/>
              </a:rPr>
              <a:t>.</a:t>
            </a:r>
            <a:endParaRPr lang="tr-TR" sz="4800" b="1"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442518478"/>
      </p:ext>
    </p:extLst>
  </p:cSld>
  <p:clrMapOvr>
    <a:masterClrMapping/>
  </p:clrMapOvr>
  <mc:AlternateContent xmlns:mc="http://schemas.openxmlformats.org/markup-compatibility/2006">
    <mc:Choice xmlns="" xmlns:p14="http://schemas.microsoft.com/office/powerpoint/2010/main" Requires="p14">
      <p:transition spd="slow" p14:dur="40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605</Words>
  <PresentationFormat>Ekran Gösterisi (4:3)</PresentationFormat>
  <Paragraphs>102</Paragraphs>
  <Slides>51</Slides>
  <Notes>0</Notes>
  <HiddenSlides>0</HiddenSlides>
  <MMClips>0</MMClips>
  <ScaleCrop>false</ScaleCrop>
  <HeadingPairs>
    <vt:vector size="4" baseType="variant">
      <vt:variant>
        <vt:lpstr>Tema</vt:lpstr>
      </vt:variant>
      <vt:variant>
        <vt:i4>1</vt:i4>
      </vt:variant>
      <vt:variant>
        <vt:lpstr>Slayt Başlıkları</vt:lpstr>
      </vt:variant>
      <vt:variant>
        <vt:i4>51</vt:i4>
      </vt:variant>
    </vt:vector>
  </HeadingPairs>
  <TitlesOfParts>
    <vt:vector size="52"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2016-09-19T10:44:02Z</dcterms:created>
  <dcterms:modified xsi:type="dcterms:W3CDTF">2020-10-21T11:12:46Z</dcterms:modified>
  <cp:category>https://www.sorubak.com</cp:category>
</cp:coreProperties>
</file>