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72" r:id="rId3"/>
    <p:sldId id="257" r:id="rId4"/>
    <p:sldId id="271" r:id="rId5"/>
    <p:sldId id="270" r:id="rId6"/>
    <p:sldId id="269" r:id="rId7"/>
    <p:sldId id="268" r:id="rId8"/>
    <p:sldId id="267" r:id="rId9"/>
    <p:sldId id="266" r:id="rId10"/>
    <p:sldId id="265" r:id="rId11"/>
    <p:sldId id="264" r:id="rId12"/>
    <p:sldId id="263" r:id="rId13"/>
    <p:sldId id="262" r:id="rId14"/>
    <p:sldId id="261" r:id="rId15"/>
    <p:sldId id="279" r:id="rId16"/>
    <p:sldId id="278" r:id="rId17"/>
    <p:sldId id="277" r:id="rId18"/>
    <p:sldId id="276" r:id="rId19"/>
    <p:sldId id="275" r:id="rId20"/>
    <p:sldId id="274" r:id="rId21"/>
    <p:sldId id="273" r:id="rId22"/>
    <p:sldId id="280" r:id="rId23"/>
    <p:sldId id="260" r:id="rId24"/>
    <p:sldId id="281" r:id="rId25"/>
    <p:sldId id="282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E2581-0588-4FD7-B36E-4B9D08221B64}" type="datetimeFigureOut">
              <a:rPr lang="tr-TR" smtClean="0"/>
              <a:t>1.03.2021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743D94-2456-476D-A5BB-959929BDE1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4447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743D94-2456-476D-A5BB-959929BDE17F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5060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0.wav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CANLILAR DÜNYASINA YOLCULUK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00"/>
            <a:ext cx="9144000" cy="6823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1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220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20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32"/>
            <a:ext cx="9144000" cy="6844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73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872"/>
            <a:ext cx="9144000" cy="6827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67544" y="1484784"/>
            <a:ext cx="1800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Kedi</a:t>
            </a:r>
          </a:p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ağaç</a:t>
            </a:r>
          </a:p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Uğur böceği</a:t>
            </a:r>
          </a:p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Karınca</a:t>
            </a:r>
          </a:p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Arabalar, banklar</a:t>
            </a:r>
          </a:p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Okul kapısı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339752" y="1484784"/>
            <a:ext cx="15841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Kedi</a:t>
            </a:r>
          </a:p>
          <a:p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Ağaç</a:t>
            </a:r>
          </a:p>
          <a:p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Karınca</a:t>
            </a:r>
          </a:p>
          <a:p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Uğur böceği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851920" y="1484784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Hepsi beslenip, solunum yapıyor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137800" y="1484784"/>
            <a:ext cx="1666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Arabalar</a:t>
            </a:r>
          </a:p>
          <a:p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Banklar</a:t>
            </a:r>
          </a:p>
          <a:p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Okul kapısı</a:t>
            </a:r>
          </a:p>
          <a:p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804248" y="1529388"/>
            <a:ext cx="20882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Çünkü beslenme, solunum ihtiyaçları yoktur.</a:t>
            </a:r>
          </a:p>
        </p:txBody>
      </p:sp>
    </p:spTree>
    <p:extLst>
      <p:ext uri="{BB962C8B-B14F-4D97-AF65-F5344CB8AC3E}">
        <p14:creationId xmlns:p14="http://schemas.microsoft.com/office/powerpoint/2010/main" val="312213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46"/>
            <a:ext cx="9144000" cy="6822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208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08"/>
            <a:ext cx="9144000" cy="68316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850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142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4" y="12576"/>
            <a:ext cx="9127956" cy="1152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1152555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*Canlı varlıklar: </a:t>
            </a:r>
            <a:r>
              <a:rPr lang="tr-TR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İnsanlar, Hayvanlar, Bitkiler canlı varlıklardır.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07504" y="3645024"/>
            <a:ext cx="8568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*Cansız varlıklar: </a:t>
            </a:r>
            <a:r>
              <a:rPr lang="tr-TR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Evler, Sokak lambaları, Arabalar</a:t>
            </a:r>
          </a:p>
        </p:txBody>
      </p:sp>
    </p:spTree>
    <p:extLst>
      <p:ext uri="{BB962C8B-B14F-4D97-AF65-F5344CB8AC3E}">
        <p14:creationId xmlns:p14="http://schemas.microsoft.com/office/powerpoint/2010/main" val="167997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04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8" y="1704974"/>
            <a:ext cx="9111982" cy="5153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61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44624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1. BÖLÜM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ÇEVREMİZDEKİ VARLIKLARI TANIYALIM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ayvan-hareketli-resim-0009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1656184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ayvan-hareketli-resim-0009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-10794"/>
            <a:ext cx="1368152" cy="135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ayvan-hareketli-resim-001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1"/>
            <a:ext cx="2160240" cy="142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ayvan-hareketli-resim-0012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988841"/>
            <a:ext cx="1944216" cy="142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ayvan-hareketli-resim-00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360040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hayvan-hareketli-resim-00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861" y="3615145"/>
            <a:ext cx="360040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90"/>
            <a:ext cx="9144000" cy="68294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863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61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725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5145"/>
            <a:ext cx="9144000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51520" y="5085184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Times New Roman" pitchFamily="18" charset="0"/>
                <a:cs typeface="Times New Roman" pitchFamily="18" charset="0"/>
              </a:rPr>
              <a:t>Balık, ağaç, kedi, civciv, tohum, salyangoz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427984" y="5006743"/>
            <a:ext cx="4392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Hava, su, oyuncak bebek, pastel boya, toprak, saat </a:t>
            </a:r>
          </a:p>
        </p:txBody>
      </p:sp>
    </p:spTree>
    <p:extLst>
      <p:ext uri="{BB962C8B-B14F-4D97-AF65-F5344CB8AC3E}">
        <p14:creationId xmlns:p14="http://schemas.microsoft.com/office/powerpoint/2010/main" val="414169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8"/>
            <a:ext cx="9144000" cy="6791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788024" y="1844824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349410" y="3429000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156176" y="5373216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3491880" y="5834881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907704" y="3212976"/>
            <a:ext cx="648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27884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9562" y="1988840"/>
            <a:ext cx="86329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Canlıların ortak özellikleri; büyüme, gelişme, solunum ve boşaltım yapma, uyarılara tepki verme, beslenme, harekettir.</a:t>
            </a:r>
          </a:p>
        </p:txBody>
      </p:sp>
    </p:spTree>
    <p:extLst>
      <p:ext uri="{BB962C8B-B14F-4D97-AF65-F5344CB8AC3E}">
        <p14:creationId xmlns:p14="http://schemas.microsoft.com/office/powerpoint/2010/main" val="182725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CANLILAR DÜNYASINA YOLCULUK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84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28925" cy="2752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0"/>
            <a:ext cx="3000375" cy="2752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-14458"/>
            <a:ext cx="3314700" cy="2767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0" y="2642177"/>
            <a:ext cx="9123110" cy="1485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51520" y="4128077"/>
            <a:ext cx="871296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Hepsi canlıdır. Onlarda bizler gibi hareket ediyor, besleniyor ve uyuyor. Hareket etmek, beslenmek ve ihtiyaçlarını karşılamak.</a:t>
            </a:r>
            <a:endParaRPr lang="tr-TR" sz="3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1"/>
            <a:ext cx="9144000" cy="32138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4" y="3212977"/>
            <a:ext cx="9121405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" y="24016"/>
            <a:ext cx="9141678" cy="6833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" y="0"/>
            <a:ext cx="913254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643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175</Words>
  <PresentationFormat>Ekran Gösterisi (4:3)</PresentationFormat>
  <Paragraphs>37</Paragraphs>
  <Slides>25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30" baseType="lpstr">
      <vt:lpstr>Arial</vt:lpstr>
      <vt:lpstr>Calibri</vt:lpstr>
      <vt:lpstr>Rockwell Extra Bold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2016-09-19T10:44:02Z</dcterms:created>
  <dcterms:modified xsi:type="dcterms:W3CDTF">2021-03-01T07:33:24Z</dcterms:modified>
  <cp:category>https://www.sorubak.com</cp:category>
</cp:coreProperties>
</file>