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892596" y="2562387"/>
            <a:ext cx="5596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Kuvveti Tanıyalım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Resim 2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294" y="726348"/>
            <a:ext cx="3016386" cy="1533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36623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93223" y="4676503"/>
            <a:ext cx="640080" cy="5225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410789" y="1763486"/>
            <a:ext cx="1020209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9</a:t>
            </a:r>
          </a:p>
          <a:p>
            <a:r>
              <a:rPr lang="tr-TR" sz="3200" dirty="0"/>
              <a:t> </a:t>
            </a:r>
            <a:r>
              <a:rPr lang="tr-TR" sz="3200" dirty="0" smtClean="0"/>
              <a:t>      Ali Poyraz gözlemlediği bir deneyde;</a:t>
            </a:r>
            <a:endParaRPr lang="tr-TR" sz="3200" dirty="0"/>
          </a:p>
          <a:p>
            <a:r>
              <a:rPr lang="tr-TR" sz="3200" dirty="0"/>
              <a:t>Bitkilerin güneş ışığını almaları için güneşe doğru </a:t>
            </a:r>
            <a:r>
              <a:rPr lang="tr-TR" sz="3200" dirty="0" smtClean="0"/>
              <a:t> </a:t>
            </a:r>
            <a:r>
              <a:rPr lang="tr-TR" sz="3200" dirty="0"/>
              <a:t>hareket </a:t>
            </a:r>
            <a:r>
              <a:rPr lang="tr-TR" sz="3200" dirty="0" smtClean="0"/>
              <a:t>yaptığını gördü. </a:t>
            </a:r>
            <a:r>
              <a:rPr lang="tr-TR" sz="3200" b="1" dirty="0" smtClean="0"/>
              <a:t>Bitkinin hareketi </a:t>
            </a:r>
            <a:r>
              <a:rPr lang="tr-TR" sz="3200" b="1" dirty="0"/>
              <a:t>hangisidir?</a:t>
            </a:r>
          </a:p>
          <a:p>
            <a:r>
              <a:rPr lang="tr-TR" sz="3200" dirty="0"/>
              <a:t>A	Çekme</a:t>
            </a:r>
          </a:p>
          <a:p>
            <a:r>
              <a:rPr lang="tr-TR" sz="3200" dirty="0"/>
              <a:t>B	Sallanma</a:t>
            </a:r>
          </a:p>
          <a:p>
            <a:r>
              <a:rPr lang="tr-TR" sz="3200" dirty="0"/>
              <a:t>C	Yönelme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871" y="785921"/>
            <a:ext cx="1680781" cy="16807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414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510937" y="4232365"/>
            <a:ext cx="640080" cy="5225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584960" y="1760195"/>
            <a:ext cx="813380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10</a:t>
            </a:r>
          </a:p>
          <a:p>
            <a:r>
              <a:rPr lang="tr-TR" sz="3200" dirty="0"/>
              <a:t> </a:t>
            </a:r>
            <a:r>
              <a:rPr lang="tr-TR" sz="3200" dirty="0" smtClean="0"/>
              <a:t>Deva ile Beril Dünya’nın Güneş etrafındaki</a:t>
            </a:r>
          </a:p>
          <a:p>
            <a:r>
              <a:rPr lang="tr-TR" sz="3200" dirty="0"/>
              <a:t>h</a:t>
            </a:r>
            <a:r>
              <a:rPr lang="tr-TR" sz="3200" dirty="0" smtClean="0"/>
              <a:t>areketini tartışıyorlar;</a:t>
            </a:r>
            <a:endParaRPr lang="tr-TR" sz="3200" dirty="0"/>
          </a:p>
          <a:p>
            <a:r>
              <a:rPr lang="tr-TR" sz="3200" dirty="0" smtClean="0"/>
              <a:t>    </a:t>
            </a:r>
            <a:r>
              <a:rPr lang="tr-TR" sz="3200" b="1" dirty="0" smtClean="0"/>
              <a:t>Dünya</a:t>
            </a:r>
            <a:r>
              <a:rPr lang="tr-TR" sz="3200" b="1" dirty="0"/>
              <a:t>' </a:t>
            </a:r>
            <a:r>
              <a:rPr lang="tr-TR" sz="3200" b="1" dirty="0" err="1"/>
              <a:t>nın</a:t>
            </a:r>
            <a:r>
              <a:rPr lang="tr-TR" sz="3200" b="1" dirty="0"/>
              <a:t> Güneş etrafında yaptığı hareket aşağıdakilerden hangisidir?</a:t>
            </a:r>
          </a:p>
          <a:p>
            <a:r>
              <a:rPr lang="tr-TR" sz="3200" dirty="0"/>
              <a:t>A	Dönme</a:t>
            </a:r>
          </a:p>
          <a:p>
            <a:r>
              <a:rPr lang="tr-TR" sz="3200" dirty="0"/>
              <a:t>B	İtme</a:t>
            </a:r>
          </a:p>
          <a:p>
            <a:r>
              <a:rPr lang="tr-TR" sz="3200" dirty="0"/>
              <a:t>C	Çekme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379" y="733670"/>
            <a:ext cx="1484838" cy="14848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6934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979338" y="4064614"/>
            <a:ext cx="495039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Ahmet Yılmaz</a:t>
            </a:r>
            <a:endParaRPr lang="tr-TR" sz="8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087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1489166" y="4323806"/>
            <a:ext cx="640080" cy="5225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598022" y="1360438"/>
            <a:ext cx="848650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1</a:t>
            </a:r>
          </a:p>
          <a:p>
            <a:r>
              <a:rPr lang="tr-TR" sz="3200" dirty="0"/>
              <a:t> </a:t>
            </a:r>
          </a:p>
          <a:p>
            <a:r>
              <a:rPr lang="tr-TR" sz="3200" dirty="0"/>
              <a:t>'' Bir varlığın başka bir varlığa göre yer değiştirmesine .............. denir. '' Boş bırakılan yere aşağıdakilerden hangisi gelir ?</a:t>
            </a:r>
          </a:p>
          <a:p>
            <a:r>
              <a:rPr lang="tr-TR" sz="3200" dirty="0"/>
              <a:t>A	Hızlanma</a:t>
            </a:r>
          </a:p>
          <a:p>
            <a:r>
              <a:rPr lang="tr-TR" sz="3200" dirty="0"/>
              <a:t>B	Hareket</a:t>
            </a:r>
          </a:p>
          <a:p>
            <a:r>
              <a:rPr lang="tr-TR" sz="3200" dirty="0"/>
              <a:t>C	Yavaşlama</a:t>
            </a:r>
          </a:p>
        </p:txBody>
      </p:sp>
      <p:pic>
        <p:nvPicPr>
          <p:cNvPr id="7" name="Resim 6" descr="https://www.testlericoz.com/wp-content/uploads/2017/10/3-sinif-kuvvetin-etkileri-1-1.pn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05" y="775333"/>
            <a:ext cx="1797096" cy="16543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85861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467393" y="1068028"/>
            <a:ext cx="96882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2</a:t>
            </a:r>
          </a:p>
          <a:p>
            <a:r>
              <a:rPr lang="tr-TR" sz="3200" dirty="0"/>
              <a:t>Aşağıdakilerden </a:t>
            </a:r>
            <a:r>
              <a:rPr lang="tr-TR" sz="3200" dirty="0" smtClean="0"/>
              <a:t>varlıklardan hangisi </a:t>
            </a:r>
            <a:r>
              <a:rPr lang="tr-TR" sz="3200" dirty="0"/>
              <a:t>kendiliğinden hareket edemez ?</a:t>
            </a:r>
          </a:p>
        </p:txBody>
      </p:sp>
      <p:pic>
        <p:nvPicPr>
          <p:cNvPr id="5" name="Resim 4" descr="https://www.testlericoz.com/wp-content/uploads/2017/10/3-sinif-kuvvetin-etkileri-1-2.pn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907" y="2745241"/>
            <a:ext cx="7086464" cy="159162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Oval 5"/>
          <p:cNvSpPr/>
          <p:nvPr/>
        </p:nvSpPr>
        <p:spPr>
          <a:xfrm>
            <a:off x="7014755" y="3279798"/>
            <a:ext cx="640080" cy="5225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C</a:t>
            </a:r>
            <a:endParaRPr lang="tr-TR" sz="3200" b="1" dirty="0"/>
          </a:p>
        </p:txBody>
      </p:sp>
    </p:spTree>
    <p:extLst>
      <p:ext uri="{BB962C8B-B14F-4D97-AF65-F5344CB8AC3E}">
        <p14:creationId xmlns="" xmlns:p14="http://schemas.microsoft.com/office/powerpoint/2010/main" val="415396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1110344" y="3739693"/>
            <a:ext cx="640080" cy="5225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271450" y="2259262"/>
            <a:ext cx="851262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Dönme dolaba binen </a:t>
            </a:r>
            <a:r>
              <a:rPr lang="tr-TR" sz="3200" dirty="0" smtClean="0"/>
              <a:t>Toprak </a:t>
            </a:r>
            <a:r>
              <a:rPr lang="tr-TR" sz="3200" dirty="0"/>
              <a:t>aşağıdaki hareketlerden hangisini yapar?</a:t>
            </a:r>
          </a:p>
          <a:p>
            <a:r>
              <a:rPr lang="tr-TR" sz="3200" dirty="0"/>
              <a:t>A	Sallanma</a:t>
            </a:r>
          </a:p>
          <a:p>
            <a:r>
              <a:rPr lang="tr-TR" sz="3200" dirty="0"/>
              <a:t>B	Dönme</a:t>
            </a:r>
          </a:p>
          <a:p>
            <a:r>
              <a:rPr lang="tr-TR" sz="3200" dirty="0"/>
              <a:t>C	Çekme</a:t>
            </a:r>
          </a:p>
        </p:txBody>
      </p:sp>
      <p:pic>
        <p:nvPicPr>
          <p:cNvPr id="3" name="Resim 2" descr="https://www.testlericoz.com/wp-content/uploads/2017/10/3-sinif-kuvvetin-etkileri-1-3.pn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937" y="728645"/>
            <a:ext cx="1889760" cy="12773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ikdörtgen 3"/>
          <p:cNvSpPr/>
          <p:nvPr/>
        </p:nvSpPr>
        <p:spPr>
          <a:xfrm>
            <a:off x="1271450" y="1752770"/>
            <a:ext cx="1391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3</a:t>
            </a:r>
          </a:p>
        </p:txBody>
      </p:sp>
    </p:spTree>
    <p:extLst>
      <p:ext uri="{BB962C8B-B14F-4D97-AF65-F5344CB8AC3E}">
        <p14:creationId xmlns="" xmlns:p14="http://schemas.microsoft.com/office/powerpoint/2010/main" val="15450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1592791" y="4148918"/>
            <a:ext cx="640080" cy="5225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754776" y="2154759"/>
            <a:ext cx="945315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'' Parkta </a:t>
            </a:r>
            <a:r>
              <a:rPr lang="tr-TR" sz="3200" dirty="0" smtClean="0"/>
              <a:t>Deniz </a:t>
            </a:r>
            <a:r>
              <a:rPr lang="tr-TR" sz="3200" dirty="0"/>
              <a:t>salıncağa bindi. ''</a:t>
            </a:r>
          </a:p>
          <a:p>
            <a:r>
              <a:rPr lang="tr-TR" sz="3200" dirty="0"/>
              <a:t> </a:t>
            </a:r>
            <a:r>
              <a:rPr lang="tr-TR" sz="3200" dirty="0" smtClean="0"/>
              <a:t>Deniz </a:t>
            </a:r>
            <a:r>
              <a:rPr lang="tr-TR" sz="3200" dirty="0"/>
              <a:t>salıncakta hangi hareketi gerçekleştirdi ?</a:t>
            </a:r>
          </a:p>
          <a:p>
            <a:r>
              <a:rPr lang="tr-TR" sz="3200" dirty="0"/>
              <a:t>A	İtme</a:t>
            </a:r>
          </a:p>
          <a:p>
            <a:r>
              <a:rPr lang="tr-TR" sz="3200" dirty="0"/>
              <a:t>B	Çekme</a:t>
            </a:r>
          </a:p>
          <a:p>
            <a:r>
              <a:rPr lang="tr-TR" sz="3200" dirty="0"/>
              <a:t>C	Sallanma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565060" y="1650666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Soru 4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4" name="Resim 3" descr="https://www.testlericoz.com/wp-content/uploads/2017/10/3-sinif-kuvvetin-etkileri-1-4.pn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411" y="616131"/>
            <a:ext cx="1301932" cy="1264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19308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57944" y="4546795"/>
            <a:ext cx="640080" cy="5225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088572" y="1590377"/>
            <a:ext cx="1003227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Soru 5</a:t>
            </a:r>
          </a:p>
          <a:p>
            <a:r>
              <a:rPr lang="tr-TR" sz="3200" dirty="0"/>
              <a:t> </a:t>
            </a:r>
          </a:p>
          <a:p>
            <a:r>
              <a:rPr lang="tr-TR" sz="3200" dirty="0" smtClean="0"/>
              <a:t>Araba ile hareket </a:t>
            </a:r>
            <a:r>
              <a:rPr lang="tr-TR" sz="3200" dirty="0"/>
              <a:t>halinde olan </a:t>
            </a:r>
            <a:r>
              <a:rPr lang="tr-TR" sz="3200" dirty="0" smtClean="0"/>
              <a:t>Barış , </a:t>
            </a:r>
            <a:r>
              <a:rPr lang="tr-TR" sz="3200" dirty="0"/>
              <a:t>karşıdan köpek geldiğini görünce aşağıdaki hareketlerden hangisini yapar ?</a:t>
            </a:r>
          </a:p>
          <a:p>
            <a:r>
              <a:rPr lang="tr-TR" sz="3200" dirty="0"/>
              <a:t>A	Hızlanma</a:t>
            </a:r>
          </a:p>
          <a:p>
            <a:r>
              <a:rPr lang="tr-TR" sz="3200" dirty="0"/>
              <a:t>B	Yavaşlama</a:t>
            </a:r>
          </a:p>
          <a:p>
            <a:r>
              <a:rPr lang="tr-TR" sz="3200" dirty="0"/>
              <a:t>C	Çekme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493" y="980724"/>
            <a:ext cx="1445650" cy="14456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651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449977" y="4637314"/>
            <a:ext cx="640080" cy="5225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545770" y="2191269"/>
            <a:ext cx="10106299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6</a:t>
            </a:r>
          </a:p>
          <a:p>
            <a:r>
              <a:rPr lang="tr-TR" sz="3200" dirty="0"/>
              <a:t> </a:t>
            </a:r>
          </a:p>
          <a:p>
            <a:r>
              <a:rPr lang="tr-TR" sz="3200" dirty="0" smtClean="0"/>
              <a:t>Kaleci Çınar Efe’nin </a:t>
            </a:r>
            <a:r>
              <a:rPr lang="tr-TR" sz="3200" dirty="0"/>
              <a:t>top çelmesi hangi harekete örnektir </a:t>
            </a:r>
            <a:r>
              <a:rPr lang="tr-TR" sz="3200" dirty="0" smtClean="0"/>
              <a:t>?</a:t>
            </a:r>
          </a:p>
          <a:p>
            <a:endParaRPr lang="tr-TR" sz="3200" dirty="0"/>
          </a:p>
          <a:p>
            <a:r>
              <a:rPr lang="tr-TR" sz="3200" dirty="0"/>
              <a:t>A	Yön değiştirme</a:t>
            </a:r>
          </a:p>
          <a:p>
            <a:r>
              <a:rPr lang="tr-TR" sz="3200" dirty="0"/>
              <a:t>B	Sallama</a:t>
            </a:r>
          </a:p>
          <a:p>
            <a:r>
              <a:rPr lang="tr-TR" sz="3200" dirty="0"/>
              <a:t>C	Dönme</a:t>
            </a:r>
          </a:p>
          <a:p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6247" y="955738"/>
            <a:ext cx="1968164" cy="19681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4980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1345475" y="3456184"/>
            <a:ext cx="640080" cy="5225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480456" y="1932690"/>
            <a:ext cx="997566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7</a:t>
            </a:r>
          </a:p>
          <a:p>
            <a:r>
              <a:rPr lang="tr-TR" sz="3200" dirty="0"/>
              <a:t>Aşağıdaki ifadelerden hangisi doğrudur?</a:t>
            </a:r>
          </a:p>
          <a:p>
            <a:endParaRPr lang="tr-TR" sz="3200" dirty="0" smtClean="0"/>
          </a:p>
          <a:p>
            <a:r>
              <a:rPr lang="tr-TR" sz="3200" dirty="0" smtClean="0"/>
              <a:t>A</a:t>
            </a:r>
            <a:r>
              <a:rPr lang="tr-TR" sz="3200" dirty="0"/>
              <a:t>	Her canlı hareket eder</a:t>
            </a:r>
          </a:p>
          <a:p>
            <a:r>
              <a:rPr lang="tr-TR" sz="3200" dirty="0"/>
              <a:t>B	Yalnızca insanlar ve hayvanlar hareket eder</a:t>
            </a:r>
          </a:p>
          <a:p>
            <a:r>
              <a:rPr lang="tr-TR" sz="3200" dirty="0"/>
              <a:t>C	Bitkiler hareket edemez</a:t>
            </a:r>
          </a:p>
        </p:txBody>
      </p:sp>
    </p:spTree>
    <p:extLst>
      <p:ext uri="{BB962C8B-B14F-4D97-AF65-F5344CB8AC3E}">
        <p14:creationId xmlns="" xmlns:p14="http://schemas.microsoft.com/office/powerpoint/2010/main" val="236212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84663" y="4075612"/>
            <a:ext cx="640080" cy="5225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545770" y="2139018"/>
            <a:ext cx="866938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8</a:t>
            </a:r>
          </a:p>
          <a:p>
            <a:r>
              <a:rPr lang="tr-TR" sz="3200" dirty="0"/>
              <a:t> </a:t>
            </a:r>
          </a:p>
          <a:p>
            <a:r>
              <a:rPr lang="tr-TR" sz="3200" dirty="0"/>
              <a:t>Aşağıdaki seçeneklerin hangisinde yavaşlama hareketi vardır ?</a:t>
            </a:r>
          </a:p>
          <a:p>
            <a:r>
              <a:rPr lang="tr-TR" sz="3200" dirty="0"/>
              <a:t>A	</a:t>
            </a:r>
            <a:r>
              <a:rPr lang="tr-TR" sz="3200" dirty="0" err="1" smtClean="0"/>
              <a:t>İley’in</a:t>
            </a:r>
            <a:r>
              <a:rPr lang="tr-TR" sz="3200" dirty="0" smtClean="0"/>
              <a:t> yukarıya atığı </a:t>
            </a:r>
            <a:r>
              <a:rPr lang="tr-TR" sz="3200" dirty="0"/>
              <a:t>bir top</a:t>
            </a:r>
          </a:p>
          <a:p>
            <a:r>
              <a:rPr lang="tr-TR" sz="3200" dirty="0"/>
              <a:t>B	Aşağıya düşen bir top</a:t>
            </a:r>
          </a:p>
          <a:p>
            <a:r>
              <a:rPr lang="tr-TR" sz="3200" dirty="0"/>
              <a:t>C	Lunaparktaki dönme dolap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1196" y="851236"/>
            <a:ext cx="1889787" cy="18897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8581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59</TotalTime>
  <Words>168</Words>
  <PresentationFormat>Özel</PresentationFormat>
  <Paragraphs>60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Damla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2020-11-24T15:29:14Z</dcterms:created>
  <dcterms:modified xsi:type="dcterms:W3CDTF">2020-11-25T10:24:05Z</dcterms:modified>
  <cp:category>https://www.sorubak.com</cp:category>
</cp:coreProperties>
</file>