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5" r:id="rId7"/>
    <p:sldId id="266" r:id="rId8"/>
    <p:sldId id="267" r:id="rId9"/>
    <p:sldId id="268" r:id="rId10"/>
    <p:sldId id="269" r:id="rId11"/>
    <p:sldId id="260" r:id="rId12"/>
    <p:sldId id="261" r:id="rId13"/>
    <p:sldId id="262" r:id="rId14"/>
    <p:sldId id="263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71428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71998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2476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98623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2557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77545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9805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68085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22808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59994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18166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BA701-A1D5-422A-9181-E5937BC8B732}" type="datetimeFigureOut">
              <a:rPr lang="tr-TR" smtClean="0"/>
              <a:pPr/>
              <a:t>10/12/2020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12527-0DF8-4AB4-8D8B-03047370AF6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82882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703" y="0"/>
            <a:ext cx="10920547" cy="26909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55491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" y="261256"/>
            <a:ext cx="11560629" cy="63354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3236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3704" y="602523"/>
            <a:ext cx="10531793" cy="39825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9088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020" y="498021"/>
            <a:ext cx="11217048" cy="60725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18773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3462" y="313508"/>
            <a:ext cx="10670858" cy="63877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523041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0787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" y="361677"/>
            <a:ext cx="10515600" cy="57517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7225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547687"/>
            <a:ext cx="10210800" cy="57626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6661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942" y="195944"/>
            <a:ext cx="11534503" cy="66620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26373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5412" y="0"/>
            <a:ext cx="3348365" cy="303903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3777" y="0"/>
            <a:ext cx="7998223" cy="303903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5412" y="3343275"/>
            <a:ext cx="10086975" cy="35147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0523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6787" y="261257"/>
            <a:ext cx="10933476" cy="63616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1116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8011" y="548640"/>
            <a:ext cx="11456125" cy="61134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4663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131" y="378823"/>
            <a:ext cx="11469189" cy="59827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7777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2987" y="287383"/>
            <a:ext cx="10106025" cy="63746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5558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PresentationFormat>Özel</PresentationFormat>
  <Paragraphs>0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2020-12-05T19:58:42Z</dcterms:created>
  <dcterms:modified xsi:type="dcterms:W3CDTF">2020-12-10T07:47:10Z</dcterms:modified>
  <cp:category>https://www.sorubak.com</cp:category>
</cp:coreProperties>
</file>