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Yuvarlatılmış Dikdörtgen 77"/>
          <p:cNvSpPr/>
          <p:nvPr/>
        </p:nvSpPr>
        <p:spPr>
          <a:xfrm rot="18935403">
            <a:off x="4846783" y="3849639"/>
            <a:ext cx="763124" cy="24110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 1"/>
          <p:cNvSpPr txBox="1">
            <a:spLocks/>
          </p:cNvSpPr>
          <p:nvPr/>
        </p:nvSpPr>
        <p:spPr>
          <a:xfrm>
            <a:off x="2591780" y="2780928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991" y="836713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8680"/>
            <a:ext cx="1116124" cy="59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em\Desktop\10 li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20688"/>
            <a:ext cx="1080120" cy="52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2591780" y="3573016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b="1" dirty="0"/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3995936" y="357301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b="1" dirty="0"/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436095" y="357301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2591779" y="1949339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3995935" y="194933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5</a:t>
            </a: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5436094" y="194933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4</a:t>
            </a: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3995934" y="2780927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5436095" y="2784554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8</a:t>
            </a:r>
          </a:p>
        </p:txBody>
      </p:sp>
      <p:cxnSp>
        <p:nvCxnSpPr>
          <p:cNvPr id="39" name="Düz Bağlayıcı 38"/>
          <p:cNvCxnSpPr/>
          <p:nvPr/>
        </p:nvCxnSpPr>
        <p:spPr>
          <a:xfrm>
            <a:off x="1443600" y="3441940"/>
            <a:ext cx="500060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Artı 39"/>
          <p:cNvSpPr/>
          <p:nvPr/>
        </p:nvSpPr>
        <p:spPr>
          <a:xfrm>
            <a:off x="1511660" y="2713761"/>
            <a:ext cx="540060" cy="57365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Başlık 1"/>
          <p:cNvSpPr txBox="1">
            <a:spLocks/>
          </p:cNvSpPr>
          <p:nvPr/>
        </p:nvSpPr>
        <p:spPr>
          <a:xfrm>
            <a:off x="3995936" y="134076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46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3" y="1696017"/>
            <a:ext cx="288032" cy="25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673" y="1848417"/>
            <a:ext cx="288032" cy="25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073" y="2000817"/>
            <a:ext cx="288032" cy="25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473" y="2153217"/>
            <a:ext cx="288032" cy="25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4065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632" y="25589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032" y="27113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432" y="28637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832" y="30161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616" y="27113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016" y="28637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416" y="30161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147" y="42358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547" y="43882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947" y="45406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347" y="46930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747" y="48454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147" y="49978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47" y="51502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947" y="53026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347" y="54550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747" y="56074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562" y="450789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62" y="466029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C:\Users\Adem\Desktop\10 li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844" y="5311111"/>
            <a:ext cx="1080120" cy="52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1" name="Eğri Bağlayıcı 80"/>
          <p:cNvCxnSpPr/>
          <p:nvPr/>
        </p:nvCxnSpPr>
        <p:spPr>
          <a:xfrm rot="5400000">
            <a:off x="3493636" y="4682913"/>
            <a:ext cx="760788" cy="476268"/>
          </a:xfrm>
          <a:prstGeom prst="curvedConnector3">
            <a:avLst>
              <a:gd name="adj1" fmla="val -28238"/>
            </a:avLst>
          </a:prstGeom>
          <a:ln w="4445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857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5" fill="hold">
                      <p:stCondLst>
                        <p:cond delay="indefinite"/>
                      </p:stCondLst>
                      <p:childTnLst>
                        <p:par>
                          <p:cTn id="516" fill="hold">
                            <p:stCondLst>
                              <p:cond delay="0"/>
                            </p:stCondLst>
                            <p:childTnLst>
                              <p:par>
                                <p:cTn id="5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0" fill="hold">
                      <p:stCondLst>
                        <p:cond delay="indefinite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8" fill="hold">
                      <p:stCondLst>
                        <p:cond delay="indefinite"/>
                      </p:stCondLst>
                      <p:childTnLst>
                        <p:par>
                          <p:cTn id="529" fill="hold">
                            <p:stCondLst>
                              <p:cond delay="0"/>
                            </p:stCondLst>
                            <p:childTnLst>
                              <p:par>
                                <p:cTn id="5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6" fill="hold">
                      <p:stCondLst>
                        <p:cond delay="indefinite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4" fill="hold">
                      <p:stCondLst>
                        <p:cond delay="indefinite"/>
                      </p:stCondLst>
                      <p:childTnLst>
                        <p:par>
                          <p:cTn id="545" fill="hold">
                            <p:stCondLst>
                              <p:cond delay="0"/>
                            </p:stCondLst>
                            <p:childTnLst>
                              <p:par>
                                <p:cTn id="5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8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2" grpId="0"/>
      <p:bldP spid="8" grpId="0"/>
      <p:bldP spid="9" grpId="0"/>
      <p:bldP spid="10" grpId="0"/>
      <p:bldP spid="11" grpId="0"/>
      <p:bldP spid="18" grpId="0"/>
      <p:bldP spid="19" grpId="0"/>
      <p:bldP spid="40" grpId="0" animBg="1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 txBox="1">
            <a:spLocks/>
          </p:cNvSpPr>
          <p:nvPr/>
        </p:nvSpPr>
        <p:spPr>
          <a:xfrm>
            <a:off x="2591780" y="2780928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543" y="823084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8680"/>
            <a:ext cx="1116124" cy="59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em\Desktop\10 li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20688"/>
            <a:ext cx="1080120" cy="52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2591780" y="3573016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b="1" dirty="0"/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3995936" y="357301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8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436095" y="357301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2591779" y="1949339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3995935" y="194933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5</a:t>
            </a: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5436094" y="194933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4</a:t>
            </a: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3995934" y="2780927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5436095" y="2784554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8</a:t>
            </a:r>
          </a:p>
        </p:txBody>
      </p:sp>
      <p:cxnSp>
        <p:nvCxnSpPr>
          <p:cNvPr id="39" name="Düz Bağlayıcı 38"/>
          <p:cNvCxnSpPr/>
          <p:nvPr/>
        </p:nvCxnSpPr>
        <p:spPr>
          <a:xfrm>
            <a:off x="1443600" y="3441940"/>
            <a:ext cx="500060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Artı 39"/>
          <p:cNvSpPr/>
          <p:nvPr/>
        </p:nvSpPr>
        <p:spPr>
          <a:xfrm>
            <a:off x="1511660" y="2713761"/>
            <a:ext cx="540060" cy="57365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Başlık 1"/>
          <p:cNvSpPr txBox="1">
            <a:spLocks/>
          </p:cNvSpPr>
          <p:nvPr/>
        </p:nvSpPr>
        <p:spPr>
          <a:xfrm>
            <a:off x="3995936" y="134076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4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991" y="4106657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864" y="1904957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899" y="4409133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264" y="2057357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664" y="2209757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064" y="2362157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464" y="2514557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824" y="3012297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224" y="3164697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104" y="1207336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Adem\Desktop\1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028" y="4127868"/>
            <a:ext cx="789855" cy="26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Adem\Desktop\1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428" y="4280268"/>
            <a:ext cx="789855" cy="26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Adem\Desktop\1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828" y="4432668"/>
            <a:ext cx="789855" cy="26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Adem\Desktop\1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228" y="4585068"/>
            <a:ext cx="789855" cy="26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:\Users\Adem\Desktop\1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628" y="4737468"/>
            <a:ext cx="789855" cy="26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Users\Adem\Desktop\1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028" y="4889868"/>
            <a:ext cx="789855" cy="26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Adem\Desktop\1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428" y="5042268"/>
            <a:ext cx="789855" cy="26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:\Users\Adem\Desktop\1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28" y="5194668"/>
            <a:ext cx="789855" cy="26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93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 txBox="1">
            <a:spLocks/>
          </p:cNvSpPr>
          <p:nvPr/>
        </p:nvSpPr>
        <p:spPr>
          <a:xfrm>
            <a:off x="2591780" y="2780928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543" y="823084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8680"/>
            <a:ext cx="1116124" cy="59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em\Desktop\10 li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20688"/>
            <a:ext cx="1080120" cy="52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2591780" y="3573016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3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3995936" y="357301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8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436095" y="357301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2591779" y="1949339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3995935" y="194933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5</a:t>
            </a: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5436094" y="194933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4</a:t>
            </a: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3995934" y="2780927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5436095" y="2784554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8</a:t>
            </a:r>
          </a:p>
        </p:txBody>
      </p:sp>
      <p:cxnSp>
        <p:nvCxnSpPr>
          <p:cNvPr id="39" name="Düz Bağlayıcı 38"/>
          <p:cNvCxnSpPr/>
          <p:nvPr/>
        </p:nvCxnSpPr>
        <p:spPr>
          <a:xfrm>
            <a:off x="1443600" y="3441940"/>
            <a:ext cx="500060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Artı 39"/>
          <p:cNvSpPr/>
          <p:nvPr/>
        </p:nvSpPr>
        <p:spPr>
          <a:xfrm>
            <a:off x="1511660" y="2713761"/>
            <a:ext cx="540060" cy="57365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Başlık 1"/>
          <p:cNvSpPr txBox="1">
            <a:spLocks/>
          </p:cNvSpPr>
          <p:nvPr/>
        </p:nvSpPr>
        <p:spPr>
          <a:xfrm>
            <a:off x="3995936" y="134076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4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3" y="4257895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891" y="4149080"/>
            <a:ext cx="934117" cy="4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001" y="4561533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291" y="4301480"/>
            <a:ext cx="934117" cy="4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691" y="4453880"/>
            <a:ext cx="934117" cy="4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091" y="4606280"/>
            <a:ext cx="934117" cy="4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491" y="4758680"/>
            <a:ext cx="934117" cy="4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891" y="4911080"/>
            <a:ext cx="934117" cy="4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291" y="5063480"/>
            <a:ext cx="934117" cy="4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691" y="5215880"/>
            <a:ext cx="934117" cy="4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620646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672" y="1773046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016" y="2584582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995" y="4181363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395" y="4333763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795" y="4486163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93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 txBox="1">
            <a:spLocks/>
          </p:cNvSpPr>
          <p:nvPr/>
        </p:nvSpPr>
        <p:spPr>
          <a:xfrm>
            <a:off x="2591780" y="2780928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543" y="823084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8680"/>
            <a:ext cx="1116124" cy="59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em\Desktop\10 li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20688"/>
            <a:ext cx="1080120" cy="52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2591780" y="3573016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b="1" dirty="0"/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3995936" y="357301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b="1" dirty="0"/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436095" y="357301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b="1" dirty="0"/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2591779" y="1949339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3995935" y="194933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5</a:t>
            </a: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5436094" y="194933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4</a:t>
            </a: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3995934" y="2780927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7</a:t>
            </a: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5436095" y="2784554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8</a:t>
            </a:r>
          </a:p>
        </p:txBody>
      </p:sp>
      <p:cxnSp>
        <p:nvCxnSpPr>
          <p:cNvPr id="39" name="Düz Bağlayıcı 38"/>
          <p:cNvCxnSpPr/>
          <p:nvPr/>
        </p:nvCxnSpPr>
        <p:spPr>
          <a:xfrm>
            <a:off x="1443600" y="3441940"/>
            <a:ext cx="500060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Artı 39"/>
          <p:cNvSpPr/>
          <p:nvPr/>
        </p:nvSpPr>
        <p:spPr>
          <a:xfrm>
            <a:off x="1511660" y="2713761"/>
            <a:ext cx="540060" cy="57365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Başlık 1"/>
          <p:cNvSpPr txBox="1">
            <a:spLocks/>
          </p:cNvSpPr>
          <p:nvPr/>
        </p:nvSpPr>
        <p:spPr>
          <a:xfrm>
            <a:off x="3995936" y="134076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9293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Yuvarlatılmış Dikdörtgen 77"/>
          <p:cNvSpPr/>
          <p:nvPr/>
        </p:nvSpPr>
        <p:spPr>
          <a:xfrm rot="18935403">
            <a:off x="4846783" y="3849639"/>
            <a:ext cx="763124" cy="24110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 1"/>
          <p:cNvSpPr txBox="1">
            <a:spLocks/>
          </p:cNvSpPr>
          <p:nvPr/>
        </p:nvSpPr>
        <p:spPr>
          <a:xfrm>
            <a:off x="2591780" y="2780928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991" y="836713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8680"/>
            <a:ext cx="1116124" cy="59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em\Desktop\10 li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20688"/>
            <a:ext cx="1080120" cy="52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2591780" y="3573016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b="1" dirty="0"/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3995936" y="357301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b="1" dirty="0"/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436095" y="357301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2591779" y="1949339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3995935" y="194933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5</a:t>
            </a: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5436094" y="194933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4</a:t>
            </a: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3995934" y="2780927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7</a:t>
            </a: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5436095" y="2784554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8</a:t>
            </a:r>
          </a:p>
        </p:txBody>
      </p:sp>
      <p:cxnSp>
        <p:nvCxnSpPr>
          <p:cNvPr id="39" name="Düz Bağlayıcı 38"/>
          <p:cNvCxnSpPr/>
          <p:nvPr/>
        </p:nvCxnSpPr>
        <p:spPr>
          <a:xfrm>
            <a:off x="1443600" y="3441940"/>
            <a:ext cx="500060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Artı 39"/>
          <p:cNvSpPr/>
          <p:nvPr/>
        </p:nvSpPr>
        <p:spPr>
          <a:xfrm>
            <a:off x="1511660" y="2713761"/>
            <a:ext cx="540060" cy="57365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Başlık 1"/>
          <p:cNvSpPr txBox="1">
            <a:spLocks/>
          </p:cNvSpPr>
          <p:nvPr/>
        </p:nvSpPr>
        <p:spPr>
          <a:xfrm>
            <a:off x="3995936" y="134076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46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3" y="1696017"/>
            <a:ext cx="288032" cy="25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673" y="1848417"/>
            <a:ext cx="288032" cy="25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073" y="2000817"/>
            <a:ext cx="288032" cy="25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473" y="2153217"/>
            <a:ext cx="288032" cy="25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4065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632" y="25589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032" y="27113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432" y="28637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832" y="30161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616" y="27113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016" y="28637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416" y="3016137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147" y="42358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547" y="43882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947" y="45406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347" y="46930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747" y="48454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147" y="49978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47" y="51502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947" y="53026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347" y="54550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747" y="560745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562" y="450789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62" y="4660293"/>
            <a:ext cx="288031" cy="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C:\Users\Adem\Desktop\10 li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844" y="5311111"/>
            <a:ext cx="1080120" cy="52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1" name="Eğri Bağlayıcı 80"/>
          <p:cNvCxnSpPr/>
          <p:nvPr/>
        </p:nvCxnSpPr>
        <p:spPr>
          <a:xfrm rot="5400000">
            <a:off x="3493636" y="4682913"/>
            <a:ext cx="760788" cy="476268"/>
          </a:xfrm>
          <a:prstGeom prst="curvedConnector3">
            <a:avLst>
              <a:gd name="adj1" fmla="val -28238"/>
            </a:avLst>
          </a:prstGeom>
          <a:ln w="4445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849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5" fill="hold">
                      <p:stCondLst>
                        <p:cond delay="indefinite"/>
                      </p:stCondLst>
                      <p:childTnLst>
                        <p:par>
                          <p:cTn id="516" fill="hold">
                            <p:stCondLst>
                              <p:cond delay="0"/>
                            </p:stCondLst>
                            <p:childTnLst>
                              <p:par>
                                <p:cTn id="5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0" fill="hold">
                      <p:stCondLst>
                        <p:cond delay="indefinite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8" fill="hold">
                      <p:stCondLst>
                        <p:cond delay="indefinite"/>
                      </p:stCondLst>
                      <p:childTnLst>
                        <p:par>
                          <p:cTn id="529" fill="hold">
                            <p:stCondLst>
                              <p:cond delay="0"/>
                            </p:stCondLst>
                            <p:childTnLst>
                              <p:par>
                                <p:cTn id="5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6" fill="hold">
                      <p:stCondLst>
                        <p:cond delay="indefinite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4" fill="hold">
                      <p:stCondLst>
                        <p:cond delay="indefinite"/>
                      </p:stCondLst>
                      <p:childTnLst>
                        <p:par>
                          <p:cTn id="545" fill="hold">
                            <p:stCondLst>
                              <p:cond delay="0"/>
                            </p:stCondLst>
                            <p:childTnLst>
                              <p:par>
                                <p:cTn id="5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8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2" grpId="0"/>
      <p:bldP spid="8" grpId="0"/>
      <p:bldP spid="9" grpId="0"/>
      <p:bldP spid="10" grpId="0"/>
      <p:bldP spid="11" grpId="0"/>
      <p:bldP spid="18" grpId="0"/>
      <p:bldP spid="19" grpId="0"/>
      <p:bldP spid="40" grpId="0" animBg="1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Yuvarlatılmış Dikdörtgen 11"/>
          <p:cNvSpPr/>
          <p:nvPr/>
        </p:nvSpPr>
        <p:spPr>
          <a:xfrm rot="18905981">
            <a:off x="3876492" y="3582580"/>
            <a:ext cx="769055" cy="26356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 1"/>
          <p:cNvSpPr txBox="1">
            <a:spLocks/>
          </p:cNvSpPr>
          <p:nvPr/>
        </p:nvSpPr>
        <p:spPr>
          <a:xfrm>
            <a:off x="2591780" y="2780928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543" y="823084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8680"/>
            <a:ext cx="1116124" cy="59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em\Desktop\10 li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20688"/>
            <a:ext cx="1080120" cy="52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2591780" y="3573016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b="1" dirty="0"/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3995936" y="357301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3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436095" y="357301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2591779" y="1949339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3995935" y="194933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5</a:t>
            </a: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5436094" y="194933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4</a:t>
            </a: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3995934" y="2780927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7</a:t>
            </a: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5436095" y="2784554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8</a:t>
            </a:r>
          </a:p>
        </p:txBody>
      </p:sp>
      <p:cxnSp>
        <p:nvCxnSpPr>
          <p:cNvPr id="39" name="Düz Bağlayıcı 38"/>
          <p:cNvCxnSpPr/>
          <p:nvPr/>
        </p:nvCxnSpPr>
        <p:spPr>
          <a:xfrm>
            <a:off x="1443600" y="3441940"/>
            <a:ext cx="500060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Artı 39"/>
          <p:cNvSpPr/>
          <p:nvPr/>
        </p:nvSpPr>
        <p:spPr>
          <a:xfrm>
            <a:off x="1511660" y="2713761"/>
            <a:ext cx="540060" cy="57365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Başlık 1"/>
          <p:cNvSpPr txBox="1">
            <a:spLocks/>
          </p:cNvSpPr>
          <p:nvPr/>
        </p:nvSpPr>
        <p:spPr>
          <a:xfrm>
            <a:off x="3995936" y="134076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4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330" y="4079505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864" y="1904957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360" y="4432010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264" y="2057357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664" y="2209757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064" y="2362157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464" y="2514557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529482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201" y="2678219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601" y="2830619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001" y="2983019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401" y="3135419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801" y="3287819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201" y="3440219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083" y="1207336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824" y="4060122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224" y="4212522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624" y="4364922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024" y="4517322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424" y="4669722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24" y="4822122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224" y="4974522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624" y="5126922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024" y="5279322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424" y="5431722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099" y="4172221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499" y="4324621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899" y="4477021"/>
            <a:ext cx="720080" cy="2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7" name="Eğri Bağlayıcı 76"/>
          <p:cNvCxnSpPr/>
          <p:nvPr/>
        </p:nvCxnSpPr>
        <p:spPr>
          <a:xfrm rot="5400000">
            <a:off x="2641202" y="4143577"/>
            <a:ext cx="760788" cy="476268"/>
          </a:xfrm>
          <a:prstGeom prst="curvedConnector3">
            <a:avLst>
              <a:gd name="adj1" fmla="val -28238"/>
            </a:avLst>
          </a:prstGeom>
          <a:ln w="4445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8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671" y="4841214"/>
            <a:ext cx="1116124" cy="55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Başlık 1"/>
          <p:cNvSpPr txBox="1">
            <a:spLocks/>
          </p:cNvSpPr>
          <p:nvPr/>
        </p:nvSpPr>
        <p:spPr>
          <a:xfrm>
            <a:off x="2545157" y="135778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2920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/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 txBox="1">
            <a:spLocks/>
          </p:cNvSpPr>
          <p:nvPr/>
        </p:nvSpPr>
        <p:spPr>
          <a:xfrm>
            <a:off x="2591780" y="2780928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543" y="823084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8680"/>
            <a:ext cx="1116124" cy="59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em\Desktop\10 li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20688"/>
            <a:ext cx="1080120" cy="52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2591780" y="3573016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4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3995936" y="357301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3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436095" y="357301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2591779" y="1949339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2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3995935" y="194933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5</a:t>
            </a: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5436094" y="1949337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4</a:t>
            </a: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3995934" y="2780927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7</a:t>
            </a: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5436095" y="2784554"/>
            <a:ext cx="429817" cy="506487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8</a:t>
            </a:r>
          </a:p>
        </p:txBody>
      </p:sp>
      <p:cxnSp>
        <p:nvCxnSpPr>
          <p:cNvPr id="39" name="Düz Bağlayıcı 38"/>
          <p:cNvCxnSpPr/>
          <p:nvPr/>
        </p:nvCxnSpPr>
        <p:spPr>
          <a:xfrm>
            <a:off x="1443600" y="3441940"/>
            <a:ext cx="500060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Artı 39"/>
          <p:cNvSpPr/>
          <p:nvPr/>
        </p:nvSpPr>
        <p:spPr>
          <a:xfrm>
            <a:off x="1511660" y="2713761"/>
            <a:ext cx="540060" cy="57365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Başlık 1"/>
          <p:cNvSpPr txBox="1">
            <a:spLocks/>
          </p:cNvSpPr>
          <p:nvPr/>
        </p:nvSpPr>
        <p:spPr>
          <a:xfrm>
            <a:off x="3995936" y="1340768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43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3" y="4257895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891" y="4149080"/>
            <a:ext cx="934117" cy="4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dem\Desktop\ADEMİİ\2.SINF\2. SINIF TEKRAR\RESİMLER\1-t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001" y="4561533"/>
            <a:ext cx="429817" cy="30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291" y="4301480"/>
            <a:ext cx="934117" cy="4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Adem\Desktop\10 li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691" y="4453880"/>
            <a:ext cx="934117" cy="41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620646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672" y="1773046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505" y="2547372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674" y="1082285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726" y="4135232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244" y="4333763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Başlık 1"/>
          <p:cNvSpPr txBox="1">
            <a:spLocks/>
          </p:cNvSpPr>
          <p:nvPr/>
        </p:nvSpPr>
        <p:spPr>
          <a:xfrm>
            <a:off x="2577157" y="1357786"/>
            <a:ext cx="429817" cy="50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/>
              <a:t>1</a:t>
            </a:r>
          </a:p>
        </p:txBody>
      </p:sp>
      <p:pic>
        <p:nvPicPr>
          <p:cNvPr id="37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644" y="4486163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" descr="C:\Users\Adem\Desktop\ADEMİİ\2.SINF\2. SINIF TEKRAR\RESİMLER\100 li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044" y="4638563"/>
            <a:ext cx="864096" cy="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00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63</Words>
  <PresentationFormat>Ekran Gösterisi (4:3)</PresentationFormat>
  <Paragraphs>63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0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2020-11-12T17:09:01Z</dcterms:created>
  <dcterms:modified xsi:type="dcterms:W3CDTF">2021-01-04T07:11:16Z</dcterms:modified>
  <cp:category>https://www.sorubak.com</cp:category>
</cp:coreProperties>
</file>