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63" r:id="rId12"/>
    <p:sldId id="343" r:id="rId13"/>
    <p:sldId id="344" r:id="rId14"/>
    <p:sldId id="345" r:id="rId15"/>
    <p:sldId id="346" r:id="rId16"/>
    <p:sldId id="362" r:id="rId17"/>
    <p:sldId id="353" r:id="rId18"/>
    <p:sldId id="347" r:id="rId19"/>
    <p:sldId id="364" r:id="rId20"/>
    <p:sldId id="348" r:id="rId21"/>
    <p:sldId id="351" r:id="rId22"/>
    <p:sldId id="352" r:id="rId23"/>
    <p:sldId id="365" r:id="rId24"/>
    <p:sldId id="350" r:id="rId25"/>
    <p:sldId id="349" r:id="rId26"/>
    <p:sldId id="366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7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428604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3.SINIF</a:t>
            </a:r>
          </a:p>
          <a:p>
            <a:pPr algn="ctr"/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ELDELİ  </a:t>
            </a:r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ÇARPMA  </a:t>
            </a:r>
          </a:p>
          <a:p>
            <a:pPr algn="ctr"/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28’ in  8’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714480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16’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6’ sı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 var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45’ in  5’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10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714480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10’ un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20’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18’ in  8’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14’ ün 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143108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24’ ün 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4;  16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10’ un 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4;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285984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1;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4  eder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30’ un 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4;  20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23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27’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7’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4;  12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5;  15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5;  10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5;  25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29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6;  24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25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18’ in  8’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12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13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14’ ün 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6;  12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13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35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37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24’ ün 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28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10’ un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1;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15’ in  5’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8;  40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28’ in  8’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8;  32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18’ in  8’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8;  16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45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24’ ün 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 27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29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24’ ün 4’ ü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1;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7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21’ in 1’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1;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16’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6’ sı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1;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2’ si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000232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20’ </a:t>
            </a:r>
            <a:r>
              <a:rPr lang="tr-TR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0’ ı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10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643042" y="4786322"/>
            <a:ext cx="13292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4" name="43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6000760" y="3000372"/>
            <a:ext cx="264320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000760" y="235743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15’ in  5’ i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6072198" y="4143380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2;  6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072198" y="4857760"/>
            <a:ext cx="271464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elde var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928794" y="478632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4357686" y="278605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tr-TR" sz="6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072198" y="5572140"/>
            <a:ext cx="2714644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eder  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8612E-6 C -0.0632 0.22502 -0.12605 0.4505 -0.19184 0.53677 C -0.25712 0.62419 -0.36059 0.5222 -0.39375 0.51942 " pathEditMode="relative" rAng="0" ptsTypes="aaA">
                                      <p:cBhvr>
                                        <p:cTn id="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901E-6 L -0.18333 0.203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4" grpId="1" build="allAtOnce"/>
      <p:bldP spid="24" grpId="2" build="allAtOnce"/>
      <p:bldP spid="24" grpId="3" build="allAtOnce"/>
      <p:bldP spid="25" grpId="0"/>
      <p:bldP spid="31" grpId="0" animBg="1"/>
      <p:bldP spid="31" grpId="1" animBg="1"/>
      <p:bldP spid="39" grpId="0" animBg="1"/>
      <p:bldP spid="44" grpId="0" animBg="1"/>
      <p:bldP spid="45" grpId="0"/>
      <p:bldP spid="45" grpId="1"/>
      <p:bldP spid="45" grpId="2"/>
      <p:bldP spid="46" grpId="0" animBg="1"/>
      <p:bldP spid="47" grpId="0" animBg="1"/>
      <p:bldP spid="48" grpId="0" animBg="1"/>
      <p:bldP spid="49" grpId="0" animBg="1"/>
      <p:bldP spid="51" grpId="0"/>
      <p:bldP spid="53" grpId="0"/>
      <p:bldP spid="2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</TotalTime>
  <Words>1215</Words>
  <PresentationFormat>Ekran Gösterisi (4:3)</PresentationFormat>
  <Paragraphs>631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2021-01-01T08:54:49Z</dcterms:modified>
  <cp:category>https://www.sorubak.com</cp:category>
</cp:coreProperties>
</file>