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57" r:id="rId6"/>
    <p:sldId id="258" r:id="rId7"/>
    <p:sldId id="259" r:id="rId8"/>
    <p:sldId id="260" r:id="rId9"/>
    <p:sldId id="261" r:id="rId10"/>
    <p:sldId id="262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9ABA5-8990-4C7A-8E9C-E0AEFB9E6D18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B3A4CB-48C0-4EEC-A55A-B277FF57553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B3A4CB-48C0-4EEC-A55A-B277FF575536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3297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9995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77882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2318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71667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09759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00309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96630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75454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2222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04836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06917-BA41-4BD5-8395-52F54BCEF5C7}" type="datetimeFigureOut">
              <a:rPr lang="tr-TR" smtClean="0"/>
              <a:pPr/>
              <a:t>28/09/2020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619F7-8DAD-40EA-915F-01B0A6AAC2F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8491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 smtClean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 smtClean="0">
                <a:latin typeface="Kayra Aydin" panose="020F0503040000020004" pitchFamily="34" charset="0"/>
              </a:rPr>
              <a:t> toplamı kaçtır?</a:t>
            </a:r>
            <a:endParaRPr lang="tr-TR" b="1" dirty="0">
              <a:latin typeface="Kayra Aydin" panose="020F05030400000200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latin typeface="Kayra Aydin" panose="020F0503040000020004" pitchFamily="34" charset="0"/>
              </a:rPr>
              <a:t>121</a:t>
            </a:r>
            <a:endParaRPr lang="tr-TR" sz="4000" dirty="0">
              <a:latin typeface="Kayra Aydin" panose="020F0503040000020004" pitchFamily="34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</a:t>
            </a:r>
            <a:endParaRPr lang="tr-TR" sz="4000" dirty="0">
              <a:solidFill>
                <a:srgbClr val="FF0000"/>
              </a:solidFill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100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101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8.   </a:t>
            </a:r>
            <a:r>
              <a:rPr lang="tr-TR" dirty="0" smtClean="0"/>
              <a:t>3-0-6   rakamlarını kullanarak yazılabilecek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en küçük üç basamaklı </a:t>
            </a:r>
            <a:r>
              <a:rPr lang="tr-TR" dirty="0" smtClean="0"/>
              <a:t>doğal sayı kaçtır?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chemeClr val="tx2"/>
                </a:solidFill>
              </a:rPr>
              <a:t>        0 rakamı en küçük olmasına rağmen yüzler basamağına gelemez.  Çünkü gelirse sayımız iki basamaklı olur.</a:t>
            </a:r>
            <a:endParaRPr lang="tr-TR" sz="2400" dirty="0">
              <a:solidFill>
                <a:schemeClr val="tx2"/>
              </a:solidFill>
            </a:endParaRPr>
          </a:p>
        </p:txBody>
      </p:sp>
      <p:cxnSp>
        <p:nvCxnSpPr>
          <p:cNvPr id="5" name="Düz Bağlayıcı 4"/>
          <p:cNvCxnSpPr/>
          <p:nvPr/>
        </p:nvCxnSpPr>
        <p:spPr>
          <a:xfrm>
            <a:off x="2051720" y="393305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2924200" y="3935909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923928" y="3936616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/>
          <p:cNvSpPr/>
          <p:nvPr/>
        </p:nvSpPr>
        <p:spPr>
          <a:xfrm>
            <a:off x="2051720" y="3068960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0000"/>
                </a:solidFill>
              </a:rPr>
              <a:t>3</a:t>
            </a:r>
            <a:endParaRPr lang="tr-TR" sz="4800" dirty="0">
              <a:solidFill>
                <a:srgbClr val="FF0000"/>
              </a:solidFill>
            </a:endParaRPr>
          </a:p>
        </p:txBody>
      </p:sp>
      <p:sp>
        <p:nvSpPr>
          <p:cNvPr id="11" name="5-Nokta Yıldız 10"/>
          <p:cNvSpPr/>
          <p:nvPr/>
        </p:nvSpPr>
        <p:spPr>
          <a:xfrm>
            <a:off x="539552" y="4941168"/>
            <a:ext cx="504056" cy="432048"/>
          </a:xfrm>
          <a:prstGeom prst="star5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2924200" y="3057723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3888702" y="3081334"/>
            <a:ext cx="720080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="" xmlns:p14="http://schemas.microsoft.com/office/powerpoint/2010/main" val="251047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 smtClean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 smtClean="0">
                <a:latin typeface="Kayra Aydin" panose="020F0503040000020004" pitchFamily="34" charset="0"/>
              </a:rPr>
              <a:t> toplamı kaçtır?</a:t>
            </a:r>
            <a:endParaRPr lang="tr-TR" b="1" dirty="0">
              <a:latin typeface="Kayra Aydin" panose="020F05030400000200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latin typeface="Kayra Aydin" panose="020F0503040000020004" pitchFamily="34" charset="0"/>
              </a:rPr>
              <a:t>121</a:t>
            </a:r>
            <a:endParaRPr lang="tr-TR" sz="4000" dirty="0">
              <a:latin typeface="Kayra Aydin" panose="020F0503040000020004" pitchFamily="34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</a:t>
            </a:r>
            <a:endParaRPr lang="tr-TR" sz="4000" dirty="0">
              <a:solidFill>
                <a:srgbClr val="FF0000"/>
              </a:solidFill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100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101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 smtClean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 smtClean="0">
                <a:latin typeface="Kayra Aydin" panose="020F0503040000020004" pitchFamily="34" charset="0"/>
              </a:rPr>
              <a:t> toplamı kaçtır?</a:t>
            </a:r>
            <a:endParaRPr lang="tr-TR" b="1" dirty="0">
              <a:latin typeface="Kayra Aydin" panose="020F05030400000200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latin typeface="Kayra Aydin" panose="020F0503040000020004" pitchFamily="34" charset="0"/>
              </a:rPr>
              <a:t>121</a:t>
            </a:r>
            <a:endParaRPr lang="tr-TR" sz="4000" dirty="0">
              <a:latin typeface="Kayra Aydin" panose="020F0503040000020004" pitchFamily="34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</a:t>
            </a:r>
            <a:endParaRPr lang="tr-TR" sz="4000" dirty="0">
              <a:solidFill>
                <a:srgbClr val="FF0000"/>
              </a:solidFill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100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101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7120880" cy="1752600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1.  </a:t>
            </a:r>
            <a:r>
              <a:rPr lang="tr-TR" b="1" dirty="0" smtClean="0">
                <a:latin typeface="Kayra Aydin" panose="020F0503040000020004" pitchFamily="34" charset="0"/>
              </a:rPr>
              <a:t>121 sayısının birler ve yüzler basamağındaki rakamların </a:t>
            </a:r>
            <a:r>
              <a:rPr lang="tr-TR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basamak değerleri</a:t>
            </a:r>
            <a:r>
              <a:rPr lang="tr-TR" b="1" dirty="0" smtClean="0">
                <a:latin typeface="Kayra Aydin" panose="020F0503040000020004" pitchFamily="34" charset="0"/>
              </a:rPr>
              <a:t> toplamı kaçtır?</a:t>
            </a:r>
            <a:endParaRPr lang="tr-TR" b="1" dirty="0">
              <a:latin typeface="Kayra Aydin" panose="020F05030400000200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45238" y="2708920"/>
            <a:ext cx="6047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latin typeface="Kayra Aydin" panose="020F0503040000020004" pitchFamily="34" charset="0"/>
              </a:rPr>
              <a:t>121</a:t>
            </a:r>
            <a:endParaRPr lang="tr-TR" sz="4000" dirty="0">
              <a:latin typeface="Kayra Aydin" panose="020F0503040000020004" pitchFamily="34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4458287" y="3284984"/>
            <a:ext cx="49424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etin kutusu 10"/>
          <p:cNvSpPr txBox="1"/>
          <p:nvPr/>
        </p:nvSpPr>
        <p:spPr>
          <a:xfrm>
            <a:off x="4952533" y="443711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</a:t>
            </a:r>
            <a:endParaRPr lang="tr-TR" sz="4000" dirty="0">
              <a:solidFill>
                <a:srgbClr val="FF0000"/>
              </a:solidFill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347864" y="3357295"/>
            <a:ext cx="43204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2903512" y="4437112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100</a:t>
            </a:r>
            <a:endParaRPr lang="tr-TR" sz="4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068758" y="4454624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+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5697229" y="4377149"/>
            <a:ext cx="4395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/>
              <a:t>=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6490851" y="4377149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101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5032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2.  </a:t>
            </a:r>
            <a:r>
              <a:rPr lang="tr-TR" dirty="0" smtClean="0"/>
              <a:t>697 sayısının onlar ve yüzler basamağı yer değiştirdiğinde yeni oluşan sayım kaç olur?</a:t>
            </a:r>
          </a:p>
          <a:p>
            <a:pPr marL="0" indent="0">
              <a:buNone/>
            </a:pPr>
            <a:r>
              <a:rPr lang="tr-TR" dirty="0" smtClean="0"/>
              <a:t>                       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                                  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95936" y="3212976"/>
            <a:ext cx="1194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 smtClean="0"/>
              <a:t>6 9 7</a:t>
            </a:r>
            <a:endParaRPr lang="tr-TR" sz="4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851920" y="2708918"/>
            <a:ext cx="2139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Y  O  B</a:t>
            </a:r>
          </a:p>
          <a:p>
            <a:endParaRPr lang="tr-TR" sz="4000" dirty="0"/>
          </a:p>
        </p:txBody>
      </p:sp>
      <p:cxnSp>
        <p:nvCxnSpPr>
          <p:cNvPr id="18" name="Düz Bağlayıcı 17"/>
          <p:cNvCxnSpPr/>
          <p:nvPr/>
        </p:nvCxnSpPr>
        <p:spPr>
          <a:xfrm>
            <a:off x="3635896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4866458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5991668" y="472514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5004048" y="3789040"/>
            <a:ext cx="9876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/>
          <p:cNvSpPr txBox="1"/>
          <p:nvPr/>
        </p:nvSpPr>
        <p:spPr>
          <a:xfrm>
            <a:off x="6042461" y="4044362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/>
              <a:t>7</a:t>
            </a:r>
            <a:endParaRPr lang="tr-TR" sz="3200" b="1" dirty="0"/>
          </a:p>
        </p:txBody>
      </p:sp>
      <p:cxnSp>
        <p:nvCxnSpPr>
          <p:cNvPr id="27" name="Düz Ok Bağlayıcısı 26"/>
          <p:cNvCxnSpPr/>
          <p:nvPr/>
        </p:nvCxnSpPr>
        <p:spPr>
          <a:xfrm flipH="1">
            <a:off x="3995936" y="3772730"/>
            <a:ext cx="605405" cy="448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Metin kutusu 28"/>
          <p:cNvSpPr txBox="1"/>
          <p:nvPr/>
        </p:nvSpPr>
        <p:spPr>
          <a:xfrm>
            <a:off x="3617183" y="4044362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9</a:t>
            </a: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4331935" y="3789040"/>
            <a:ext cx="436751" cy="448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Metin kutusu 33"/>
          <p:cNvSpPr txBox="1"/>
          <p:nvPr/>
        </p:nvSpPr>
        <p:spPr>
          <a:xfrm>
            <a:off x="4921794" y="4137187"/>
            <a:ext cx="597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6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7606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23" grpId="0"/>
      <p:bldP spid="29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3.  </a:t>
            </a:r>
            <a:r>
              <a:rPr lang="tr-TR" dirty="0" smtClean="0"/>
              <a:t>718 sayısının onlar basamağını 5 artırırsam yeni sayım kaç olur?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    </a:t>
            </a:r>
            <a:r>
              <a:rPr lang="tr-TR" sz="4400" dirty="0" smtClean="0"/>
              <a:t>7  1  8</a:t>
            </a:r>
            <a:endParaRPr lang="tr-TR" sz="4400" dirty="0"/>
          </a:p>
        </p:txBody>
      </p:sp>
      <p:sp>
        <p:nvSpPr>
          <p:cNvPr id="4" name="Oval 3"/>
          <p:cNvSpPr/>
          <p:nvPr/>
        </p:nvSpPr>
        <p:spPr>
          <a:xfrm>
            <a:off x="3788094" y="3356992"/>
            <a:ext cx="648072" cy="57606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1</a:t>
            </a:r>
            <a:endParaRPr lang="tr-TR" sz="4000" dirty="0"/>
          </a:p>
        </p:txBody>
      </p:sp>
      <p:sp>
        <p:nvSpPr>
          <p:cNvPr id="6" name="Serbest Form 5"/>
          <p:cNvSpPr/>
          <p:nvPr/>
        </p:nvSpPr>
        <p:spPr>
          <a:xfrm>
            <a:off x="4134118" y="3966693"/>
            <a:ext cx="869930" cy="592428"/>
          </a:xfrm>
          <a:custGeom>
            <a:avLst/>
            <a:gdLst>
              <a:gd name="connsiteX0" fmla="*/ 0 w 12977"/>
              <a:gd name="connsiteY0" fmla="*/ 0 h 592428"/>
              <a:gd name="connsiteX1" fmla="*/ 12879 w 12977"/>
              <a:gd name="connsiteY1" fmla="*/ 592428 h 592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977" h="592428">
                <a:moveTo>
                  <a:pt x="0" y="0"/>
                </a:moveTo>
                <a:cubicBezTo>
                  <a:pt x="14955" y="463606"/>
                  <a:pt x="12879" y="266094"/>
                  <a:pt x="12879" y="5924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4788024" y="455912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+5</a:t>
            </a:r>
            <a:endParaRPr lang="tr-TR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995936" y="5445224"/>
            <a:ext cx="237626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/>
              <a:t>768</a:t>
            </a:r>
            <a:endParaRPr lang="tr-TR" sz="4000" dirty="0"/>
          </a:p>
        </p:txBody>
      </p:sp>
      <p:sp>
        <p:nvSpPr>
          <p:cNvPr id="9" name="Aşağı Ok 8"/>
          <p:cNvSpPr/>
          <p:nvPr/>
        </p:nvSpPr>
        <p:spPr>
          <a:xfrm>
            <a:off x="5004048" y="5169203"/>
            <a:ext cx="297747" cy="314658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549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4. </a:t>
            </a:r>
            <a:r>
              <a:rPr lang="tr-TR" dirty="0" smtClean="0"/>
              <a:t>Üç basamaklı, rakamları birbirinden farklı en büyük sayı kaçtır?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2686839" y="3933056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3559319" y="3923030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4427984" y="3933763"/>
            <a:ext cx="720080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Yuvarlatılmış Dikdörtgen 9"/>
          <p:cNvSpPr/>
          <p:nvPr/>
        </p:nvSpPr>
        <p:spPr>
          <a:xfrm>
            <a:off x="2686839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</a:rPr>
              <a:t>9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11" name="Yuvarlatılmış Dikdörtgen 10"/>
          <p:cNvSpPr/>
          <p:nvPr/>
        </p:nvSpPr>
        <p:spPr>
          <a:xfrm>
            <a:off x="3559319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4427984" y="3068960"/>
            <a:ext cx="720080" cy="64807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0000"/>
                </a:solidFill>
              </a:rPr>
              <a:t>7</a:t>
            </a:r>
            <a:endParaRPr lang="tr-TR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538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5. </a:t>
            </a:r>
            <a:r>
              <a:rPr lang="tr-TR" dirty="0" smtClean="0"/>
              <a:t>671 sayısının yüzler basamağındaki rakamı 5 azaltırsak yeni sayımız kaç olur?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  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851920" y="2708918"/>
            <a:ext cx="2139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Y  O  B</a:t>
            </a:r>
          </a:p>
          <a:p>
            <a:r>
              <a:rPr lang="tr-TR" sz="4000" dirty="0" smtClean="0"/>
              <a:t>6  7   1</a:t>
            </a:r>
            <a:endParaRPr lang="tr-TR" sz="4000" dirty="0"/>
          </a:p>
        </p:txBody>
      </p:sp>
      <p:sp>
        <p:nvSpPr>
          <p:cNvPr id="5" name="Oval 4"/>
          <p:cNvSpPr/>
          <p:nvPr/>
        </p:nvSpPr>
        <p:spPr>
          <a:xfrm>
            <a:off x="3707904" y="3370637"/>
            <a:ext cx="648072" cy="66172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6</a:t>
            </a:r>
            <a:endParaRPr lang="tr-TR" sz="44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4031940" y="4032357"/>
            <a:ext cx="0" cy="4767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3707904" y="4524207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-5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851920" y="5371298"/>
            <a:ext cx="2139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FF0000"/>
                </a:solidFill>
              </a:rPr>
              <a:t>1 </a:t>
            </a:r>
            <a:r>
              <a:rPr lang="tr-TR" sz="4000" dirty="0" smtClean="0"/>
              <a:t>7 1</a:t>
            </a: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4031940" y="5095517"/>
            <a:ext cx="0" cy="4217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5451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7. </a:t>
            </a:r>
            <a:r>
              <a:rPr lang="tr-TR" dirty="0" smtClean="0"/>
              <a:t>Üç basamaklı en küçük doğal sayıdan başlayıp onar onar saydığımda </a:t>
            </a:r>
            <a:r>
              <a:rPr lang="tr-TR" dirty="0" smtClean="0">
                <a:solidFill>
                  <a:srgbClr val="FF0000"/>
                </a:solidFill>
              </a:rPr>
              <a:t>5. </a:t>
            </a:r>
            <a:r>
              <a:rPr lang="tr-TR" dirty="0" smtClean="0"/>
              <a:t>sıradaki sayı kaçtır?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99592" y="3342636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100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276128" y="3334618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110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896" y="3337333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120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076056" y="3337333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130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516216" y="3334618"/>
            <a:ext cx="1224136" cy="8064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140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34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233</Words>
  <PresentationFormat>Ekran Gösterisi (4:3)</PresentationFormat>
  <Paragraphs>80</Paragraphs>
  <Slides>10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2020-09-27T20:03:59Z</dcterms:created>
  <dcterms:modified xsi:type="dcterms:W3CDTF">2020-09-28T09:28:56Z</dcterms:modified>
  <cp:category>https://www.sorubak.com</cp:category>
</cp:coreProperties>
</file>