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65F8B-1DC6-4735-B159-AAE150DB5598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E75D6-1D8F-42DA-8388-19CB775A221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1  3  2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71802" y="2000240"/>
            <a:ext cx="22145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2  4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00562" y="300037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357562"/>
            <a:ext cx="714380" cy="642942"/>
          </a:xfrm>
          <a:prstGeom prst="mathPlu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Aşağı Ok"/>
          <p:cNvSpPr/>
          <p:nvPr/>
        </p:nvSpPr>
        <p:spPr>
          <a:xfrm>
            <a:off x="3786182" y="3214686"/>
            <a:ext cx="142876" cy="71438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2428868"/>
            <a:ext cx="142876" cy="142876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428860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2" grpId="0" animBg="1"/>
      <p:bldP spid="22" grpId="1" animBg="1"/>
      <p:bldP spid="23" grpId="0" animBg="1"/>
      <p:bldP spid="23" grpId="1" animBg="1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3  6  3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71802" y="2000240"/>
            <a:ext cx="22145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5  0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00562" y="300037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Aşağı Ok"/>
          <p:cNvSpPr/>
          <p:nvPr/>
        </p:nvSpPr>
        <p:spPr>
          <a:xfrm>
            <a:off x="3786182" y="3214686"/>
            <a:ext cx="142876" cy="71438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2428868"/>
            <a:ext cx="142876" cy="142876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571736" y="428604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2" grpId="0" animBg="1"/>
      <p:bldP spid="22" grpId="1" animBg="1"/>
      <p:bldP spid="23" grpId="0" animBg="1"/>
      <p:bldP spid="23" grpId="1" animBg="1"/>
      <p:bldP spid="25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71802" y="2000240"/>
            <a:ext cx="22145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3  5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500430" y="300037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2428868"/>
            <a:ext cx="142876" cy="142876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4071934" y="2786058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3" grpId="0" animBg="1"/>
      <p:bldP spid="23" grpId="1" animBg="1"/>
      <p:bldP spid="25" grpId="0"/>
      <p:bldP spid="15" grpId="0"/>
      <p:bldP spid="20" grpId="0" animBg="1"/>
      <p:bldP spid="2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6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71802" y="2000240"/>
            <a:ext cx="22145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2  6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500430" y="300037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2428868"/>
            <a:ext cx="142876" cy="142876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4071934" y="2786058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643174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3" grpId="0" animBg="1"/>
      <p:bldP spid="23" grpId="1" animBg="1"/>
      <p:bldP spid="25" grpId="0"/>
      <p:bldP spid="15" grpId="0"/>
      <p:bldP spid="20" grpId="0" animBg="1"/>
      <p:bldP spid="20" grpId="1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3  5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071670" y="1928802"/>
            <a:ext cx="33575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1  2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500430" y="300037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83207" y="3286124"/>
            <a:ext cx="117157" cy="571504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21 Aşağı Ok"/>
          <p:cNvSpPr/>
          <p:nvPr/>
        </p:nvSpPr>
        <p:spPr>
          <a:xfrm>
            <a:off x="3786182" y="3214686"/>
            <a:ext cx="117157" cy="571504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3143240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3" grpId="0" animBg="1"/>
      <p:bldP spid="23" grpId="1" animBg="1"/>
      <p:bldP spid="25" grpId="0"/>
      <p:bldP spid="15" grpId="0"/>
      <p:bldP spid="22" grpId="0" animBg="1"/>
      <p:bldP spid="22" grpId="1" animBg="1"/>
      <p:bldP spid="20" grpId="0" animBg="1"/>
      <p:bldP spid="2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071670" y="1928802"/>
            <a:ext cx="33575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1  0  4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500430" y="300037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83207" y="3286124"/>
            <a:ext cx="117157" cy="571504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3143240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23 Sola Bükülü Ok"/>
          <p:cNvSpPr/>
          <p:nvPr/>
        </p:nvSpPr>
        <p:spPr>
          <a:xfrm>
            <a:off x="4143372" y="271462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3" grpId="0" animBg="1"/>
      <p:bldP spid="23" grpId="1" animBg="1"/>
      <p:bldP spid="25" grpId="0"/>
      <p:bldP spid="15" grpId="0"/>
      <p:bldP spid="20" grpId="0" animBg="1"/>
      <p:bldP spid="20" grpId="1" animBg="1"/>
      <p:bldP spid="24" grpId="0" animBg="1"/>
      <p:bldP spid="2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5  6  7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071670" y="1928802"/>
            <a:ext cx="33575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2  0  3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500430" y="300037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3  4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83207" y="3286124"/>
            <a:ext cx="117157" cy="571504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3143240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23 Sola Bükülü Ok"/>
          <p:cNvSpPr/>
          <p:nvPr/>
        </p:nvSpPr>
        <p:spPr>
          <a:xfrm>
            <a:off x="4143372" y="271462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3" grpId="1" animBg="1"/>
      <p:bldP spid="23" grpId="2" animBg="1"/>
      <p:bldP spid="25" grpId="0"/>
      <p:bldP spid="15" grpId="0"/>
      <p:bldP spid="20" grpId="0" animBg="1"/>
      <p:bldP spid="20" grpId="1" animBg="1"/>
      <p:bldP spid="24" grpId="0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071670" y="1928802"/>
            <a:ext cx="33575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2  3  5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500430" y="300037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83207" y="3286124"/>
            <a:ext cx="117157" cy="571504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257173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3143240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23 Sola Bükülü Ok"/>
          <p:cNvSpPr/>
          <p:nvPr/>
        </p:nvSpPr>
        <p:spPr>
          <a:xfrm>
            <a:off x="4143372" y="271462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3" grpId="0" animBg="1"/>
      <p:bldP spid="23" grpId="1" animBg="1"/>
      <p:bldP spid="25" grpId="0"/>
      <p:bldP spid="15" grpId="0"/>
      <p:bldP spid="20" grpId="0" animBg="1"/>
      <p:bldP spid="20" grpId="1" animBg="1"/>
      <p:bldP spid="24" grpId="0" animBg="1"/>
      <p:bldP spid="2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7  5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071670" y="1928802"/>
            <a:ext cx="33575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1  2  5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500430" y="300037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4  5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83207" y="3286124"/>
            <a:ext cx="117157" cy="571504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257173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3143240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23 Sola Bükülü Ok"/>
          <p:cNvSpPr/>
          <p:nvPr/>
        </p:nvSpPr>
        <p:spPr>
          <a:xfrm>
            <a:off x="4143372" y="271462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3" grpId="0" animBg="1"/>
      <p:bldP spid="23" grpId="1" animBg="1"/>
      <p:bldP spid="25" grpId="0"/>
      <p:bldP spid="15" grpId="0"/>
      <p:bldP spid="20" grpId="0" animBg="1"/>
      <p:bldP spid="20" grpId="1" animBg="1"/>
      <p:bldP spid="24" grpId="0" animBg="1"/>
      <p:bldP spid="24" grpId="1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071670" y="1928802"/>
            <a:ext cx="33575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2  0  4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28860" y="3000372"/>
            <a:ext cx="27860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1  3  5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142976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071538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143372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3143240" y="1500174"/>
            <a:ext cx="357190" cy="1000132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23 Sola Bükülü Ok"/>
          <p:cNvSpPr/>
          <p:nvPr/>
        </p:nvSpPr>
        <p:spPr>
          <a:xfrm>
            <a:off x="4143372" y="271462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Sola Bükülü Ok"/>
          <p:cNvSpPr/>
          <p:nvPr/>
        </p:nvSpPr>
        <p:spPr>
          <a:xfrm>
            <a:off x="3143240" y="2643182"/>
            <a:ext cx="357190" cy="1000132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5" grpId="0"/>
      <p:bldP spid="15" grpId="0"/>
      <p:bldP spid="20" grpId="0" animBg="1"/>
      <p:bldP spid="20" grpId="1" animBg="1"/>
      <p:bldP spid="24" grpId="0" animBg="1"/>
      <p:bldP spid="24" grpId="1" animBg="1"/>
      <p:bldP spid="22" grpId="0" animBg="1"/>
      <p:bldP spid="2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4  1  7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071670" y="1928802"/>
            <a:ext cx="33575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2  3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28860" y="3000372"/>
            <a:ext cx="27860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3  4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142976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071538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143372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3143240" y="1500174"/>
            <a:ext cx="357190" cy="1000132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23 Sola Bükülü Ok"/>
          <p:cNvSpPr/>
          <p:nvPr/>
        </p:nvSpPr>
        <p:spPr>
          <a:xfrm>
            <a:off x="4143372" y="271462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Sola Bükülü Ok"/>
          <p:cNvSpPr/>
          <p:nvPr/>
        </p:nvSpPr>
        <p:spPr>
          <a:xfrm>
            <a:off x="3143240" y="2643182"/>
            <a:ext cx="357190" cy="1000132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5" grpId="0"/>
      <p:bldP spid="15" grpId="0"/>
      <p:bldP spid="20" grpId="0" animBg="1"/>
      <p:bldP spid="20" grpId="1" animBg="1"/>
      <p:bldP spid="24" grpId="0" animBg="1"/>
      <p:bldP spid="24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4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71802" y="2000240"/>
            <a:ext cx="22145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2  0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00562" y="300037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357562"/>
            <a:ext cx="714380" cy="642942"/>
          </a:xfrm>
          <a:prstGeom prst="mathPlu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Aşağı Ok"/>
          <p:cNvSpPr/>
          <p:nvPr/>
        </p:nvSpPr>
        <p:spPr>
          <a:xfrm>
            <a:off x="3786182" y="3214686"/>
            <a:ext cx="142876" cy="71438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2428868"/>
            <a:ext cx="142876" cy="142876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428860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2" grpId="0" animBg="1"/>
      <p:bldP spid="22" grpId="1" animBg="1"/>
      <p:bldP spid="23" grpId="0" animBg="1"/>
      <p:bldP spid="23" grpId="1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3  8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071670" y="1928802"/>
            <a:ext cx="33575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1  7  2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28860" y="3000372"/>
            <a:ext cx="27860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1  4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142976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071538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143372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3143240" y="1500174"/>
            <a:ext cx="357190" cy="1000132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23 Sola Bükülü Ok"/>
          <p:cNvSpPr/>
          <p:nvPr/>
        </p:nvSpPr>
        <p:spPr>
          <a:xfrm>
            <a:off x="4143372" y="271462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Sola Bükülü Ok"/>
          <p:cNvSpPr/>
          <p:nvPr/>
        </p:nvSpPr>
        <p:spPr>
          <a:xfrm>
            <a:off x="3143240" y="2643182"/>
            <a:ext cx="357190" cy="1000132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643174" y="428604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5" grpId="0"/>
      <p:bldP spid="15" grpId="0"/>
      <p:bldP spid="20" grpId="0" animBg="1"/>
      <p:bldP spid="20" grpId="1" animBg="1"/>
      <p:bldP spid="24" grpId="0" animBg="1"/>
      <p:bldP spid="24" grpId="1" animBg="1"/>
      <p:bldP spid="22" grpId="0" animBg="1"/>
      <p:bldP spid="22" grpId="1" animBg="1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6  3  7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071670" y="1928802"/>
            <a:ext cx="33575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2  4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357422" y="3000372"/>
            <a:ext cx="30003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1  0  3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142976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071538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143372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3143240" y="1500174"/>
            <a:ext cx="357190" cy="1000132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23 Sola Bükülü Ok"/>
          <p:cNvSpPr/>
          <p:nvPr/>
        </p:nvSpPr>
        <p:spPr>
          <a:xfrm>
            <a:off x="4143372" y="271462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Sola Bükülü Ok"/>
          <p:cNvSpPr/>
          <p:nvPr/>
        </p:nvSpPr>
        <p:spPr>
          <a:xfrm>
            <a:off x="3143240" y="2643182"/>
            <a:ext cx="357190" cy="1000132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5" grpId="0"/>
      <p:bldP spid="15" grpId="0"/>
      <p:bldP spid="20" grpId="0" animBg="1"/>
      <p:bldP spid="20" grpId="1" animBg="1"/>
      <p:bldP spid="24" grpId="0" animBg="1"/>
      <p:bldP spid="24" grpId="1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71802" y="2000240"/>
            <a:ext cx="22145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00562" y="300037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357562"/>
            <a:ext cx="714380" cy="642942"/>
          </a:xfrm>
          <a:prstGeom prst="mathPlu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Aşağı Ok"/>
          <p:cNvSpPr/>
          <p:nvPr/>
        </p:nvSpPr>
        <p:spPr>
          <a:xfrm>
            <a:off x="3786182" y="3214686"/>
            <a:ext cx="142876" cy="71438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2428868"/>
            <a:ext cx="142876" cy="142876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428860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2" grpId="0" animBg="1"/>
      <p:bldP spid="22" grpId="1" animBg="1"/>
      <p:bldP spid="23" grpId="0" animBg="1"/>
      <p:bldP spid="23" grpId="1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0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71802" y="2000240"/>
            <a:ext cx="22145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5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00562" y="300037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357562"/>
            <a:ext cx="714380" cy="642942"/>
          </a:xfrm>
          <a:prstGeom prst="mathPlu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2428868"/>
            <a:ext cx="142876" cy="142876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428860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500430" y="2928934"/>
            <a:ext cx="6976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4071934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3" grpId="0" animBg="1"/>
      <p:bldP spid="23" grpId="1" animBg="1"/>
      <p:bldP spid="25" grpId="0"/>
      <p:bldP spid="15" grpId="0"/>
      <p:bldP spid="20" grpId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1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214546" y="2000240"/>
            <a:ext cx="30718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 </a:t>
            </a:r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00562" y="300037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357562"/>
            <a:ext cx="714380" cy="642942"/>
          </a:xfrm>
          <a:prstGeom prst="mathPlu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Aşağı Ok"/>
          <p:cNvSpPr/>
          <p:nvPr/>
        </p:nvSpPr>
        <p:spPr>
          <a:xfrm>
            <a:off x="3786182" y="3214686"/>
            <a:ext cx="142876" cy="71438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3286124"/>
            <a:ext cx="142876" cy="642942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428860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5" name="14 Sola Bükülü Ok"/>
          <p:cNvSpPr/>
          <p:nvPr/>
        </p:nvSpPr>
        <p:spPr>
          <a:xfrm>
            <a:off x="3143240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2" grpId="0" animBg="1"/>
      <p:bldP spid="22" grpId="1" animBg="1"/>
      <p:bldP spid="23" grpId="0" animBg="1"/>
      <p:bldP spid="23" grpId="1" animBg="1"/>
      <p:bldP spid="25" grpId="0"/>
      <p:bldP spid="15" grpId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5  1  3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357422" y="200024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1  5  4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500430" y="3000372"/>
            <a:ext cx="178595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3  1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357562"/>
            <a:ext cx="714380" cy="642942"/>
          </a:xfrm>
          <a:prstGeom prst="mathPlu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3143248"/>
            <a:ext cx="142876" cy="71438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428860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20" name="19 Sola Bükülü Ok"/>
          <p:cNvSpPr/>
          <p:nvPr/>
        </p:nvSpPr>
        <p:spPr>
          <a:xfrm>
            <a:off x="4071934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Sola Bükülü Ok"/>
          <p:cNvSpPr/>
          <p:nvPr/>
        </p:nvSpPr>
        <p:spPr>
          <a:xfrm>
            <a:off x="3143240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3" grpId="0" animBg="1"/>
      <p:bldP spid="23" grpId="1" animBg="1"/>
      <p:bldP spid="25" grpId="0"/>
      <p:bldP spid="20" grpId="0" animBg="1"/>
      <p:bldP spid="20" grpId="1" animBg="1"/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1  3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357422" y="200024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5  0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28860" y="3000372"/>
            <a:ext cx="2857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1  2  1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357290" y="4214818"/>
            <a:ext cx="4572032" cy="142876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285852" y="3429000"/>
            <a:ext cx="714380" cy="642942"/>
          </a:xfrm>
          <a:prstGeom prst="mathPlu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57186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14546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Sola Bükülü Ok"/>
          <p:cNvSpPr/>
          <p:nvPr/>
        </p:nvSpPr>
        <p:spPr>
          <a:xfrm>
            <a:off x="4071934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Sola Bükülü Ok"/>
          <p:cNvSpPr/>
          <p:nvPr/>
        </p:nvSpPr>
        <p:spPr>
          <a:xfrm>
            <a:off x="3143240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Sola Bükülü Ok"/>
          <p:cNvSpPr/>
          <p:nvPr/>
        </p:nvSpPr>
        <p:spPr>
          <a:xfrm>
            <a:off x="3143240" y="271462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5" grpId="0"/>
      <p:bldP spid="20" grpId="0" animBg="1"/>
      <p:bldP spid="20" grpId="1" animBg="1"/>
      <p:bldP spid="15" grpId="0" animBg="1"/>
      <p:bldP spid="15" grpId="1" animBg="1"/>
      <p:bldP spid="22" grpId="0" animBg="1"/>
      <p:bldP spid="2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1  4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71802" y="2000240"/>
            <a:ext cx="22145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2  4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00562" y="300037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Aşağı Ok"/>
          <p:cNvSpPr/>
          <p:nvPr/>
        </p:nvSpPr>
        <p:spPr>
          <a:xfrm>
            <a:off x="3786182" y="3214686"/>
            <a:ext cx="142876" cy="71438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2428868"/>
            <a:ext cx="142876" cy="142876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428860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72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2" grpId="0" animBg="1"/>
      <p:bldP spid="22" grpId="1" animBg="1"/>
      <p:bldP spid="23" grpId="0" animBg="1"/>
      <p:bldP spid="23" grpId="1" animBg="1"/>
      <p:bldP spid="25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357422" y="928670"/>
            <a:ext cx="2928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71802" y="2000240"/>
            <a:ext cx="22145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3  5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00562" y="300037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Akış Çizelgesi: İşlem"/>
          <p:cNvSpPr/>
          <p:nvPr/>
        </p:nvSpPr>
        <p:spPr>
          <a:xfrm>
            <a:off x="1643042" y="4214818"/>
            <a:ext cx="4572032" cy="142876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13 Artı"/>
          <p:cNvSpPr/>
          <p:nvPr/>
        </p:nvSpPr>
        <p:spPr>
          <a:xfrm>
            <a:off x="1571604" y="3500438"/>
            <a:ext cx="571504" cy="571504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ola Bükülü Ok"/>
          <p:cNvSpPr/>
          <p:nvPr/>
        </p:nvSpPr>
        <p:spPr>
          <a:xfrm>
            <a:off x="5214942" y="1500174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ola Bükülü Ok"/>
          <p:cNvSpPr/>
          <p:nvPr/>
        </p:nvSpPr>
        <p:spPr>
          <a:xfrm>
            <a:off x="5214942" y="2643182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3438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Sola Bükülü Ok"/>
          <p:cNvSpPr/>
          <p:nvPr/>
        </p:nvSpPr>
        <p:spPr>
          <a:xfrm>
            <a:off x="4071934" y="1643050"/>
            <a:ext cx="357190" cy="100013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43306" y="4429132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Aşağı Ok"/>
          <p:cNvSpPr/>
          <p:nvPr/>
        </p:nvSpPr>
        <p:spPr>
          <a:xfrm>
            <a:off x="3786182" y="3214686"/>
            <a:ext cx="142876" cy="71438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22 Aşağı Ok"/>
          <p:cNvSpPr/>
          <p:nvPr/>
        </p:nvSpPr>
        <p:spPr>
          <a:xfrm>
            <a:off x="2857488" y="2428868"/>
            <a:ext cx="142876" cy="142876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285984" y="4429132"/>
            <a:ext cx="12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643306" y="500042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3" grpId="0" animBg="1"/>
      <p:bldP spid="14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1" grpId="0"/>
      <p:bldP spid="22" grpId="0" animBg="1"/>
      <p:bldP spid="22" grpId="1" animBg="1"/>
      <p:bldP spid="23" grpId="0" animBg="1"/>
      <p:bldP spid="23" grpId="1" animBg="1"/>
      <p:bldP spid="25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256</Words>
  <PresentationFormat>Ekran Gösterisi (4:3)</PresentationFormat>
  <Paragraphs>144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2020-11-01T20:33:01Z</dcterms:created>
  <dcterms:modified xsi:type="dcterms:W3CDTF">2020-11-05T09:54:42Z</dcterms:modified>
  <cp:category>https://www.sorubak.com</cp:category>
</cp:coreProperties>
</file>