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37" r:id="rId3"/>
    <p:sldId id="336" r:id="rId4"/>
    <p:sldId id="338" r:id="rId5"/>
    <p:sldId id="335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51" r:id="rId14"/>
    <p:sldId id="350" r:id="rId15"/>
    <p:sldId id="346" r:id="rId16"/>
    <p:sldId id="347" r:id="rId17"/>
    <p:sldId id="348" r:id="rId18"/>
    <p:sldId id="349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D3E952-69A4-474C-9461-47BE6A8E3942}" type="datetimeFigureOut">
              <a:rPr lang="tr-TR" smtClean="0"/>
              <a:pPr/>
              <a:t>9.01.2021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3090D9-5122-49AD-A5E8-AB9E256B069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9.01.2021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9.01.2021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9.01.2021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9.01.2021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9.01.2021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9.01.2021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9.01.2021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9.01.2021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9.01.2021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9.01.2021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9.01.2021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9.01.2021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00034" y="857232"/>
            <a:ext cx="8215370" cy="4643470"/>
          </a:xfrm>
        </p:spPr>
        <p:txBody>
          <a:bodyPr>
            <a:noAutofit/>
          </a:bodyPr>
          <a:lstStyle/>
          <a:p>
            <a:r>
              <a:rPr lang="tr-T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ckwell Extra Bold" pitchFamily="18" charset="0"/>
              </a:rPr>
              <a:t>İKİ   BASAMAKLI  DOĞAL  SAYILARLA</a:t>
            </a:r>
            <a:br>
              <a:rPr lang="tr-T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ckwell Extra Bold" pitchFamily="18" charset="0"/>
              </a:rPr>
            </a:br>
            <a:r>
              <a:rPr lang="tr-T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ckwell Extra Bold" pitchFamily="18" charset="0"/>
              </a:rPr>
              <a:t>ELDELİ    ÇARPMA</a:t>
            </a:r>
            <a:endParaRPr lang="tr-TR" sz="5400" dirty="0"/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9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9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4348" y="1500174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57554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214546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000100" y="1928802"/>
            <a:ext cx="357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000232" y="1643050"/>
            <a:ext cx="2000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357554" y="1214422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39" name="38 Yukarı Ok"/>
          <p:cNvSpPr/>
          <p:nvPr/>
        </p:nvSpPr>
        <p:spPr>
          <a:xfrm rot="21225976">
            <a:off x="2779115" y="944493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40" name="39 Metin kutusu"/>
          <p:cNvSpPr txBox="1"/>
          <p:nvPr/>
        </p:nvSpPr>
        <p:spPr>
          <a:xfrm>
            <a:off x="242886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6072198" y="214290"/>
            <a:ext cx="2643207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2214554"/>
            <a:ext cx="264320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2;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2071670" y="2643182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</a:p>
        </p:txBody>
      </p:sp>
      <p:sp>
        <p:nvSpPr>
          <p:cNvPr id="28" name="27 Yukarı Ok"/>
          <p:cNvSpPr/>
          <p:nvPr/>
        </p:nvSpPr>
        <p:spPr>
          <a:xfrm rot="4615425">
            <a:off x="2664451" y="921235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9" name="28 Yukarı Ok"/>
          <p:cNvSpPr/>
          <p:nvPr/>
        </p:nvSpPr>
        <p:spPr>
          <a:xfrm>
            <a:off x="2214546" y="1214422"/>
            <a:ext cx="357191" cy="7143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6072198" y="3214686"/>
            <a:ext cx="2643207" cy="523220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000232" y="35004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1000100" y="3429000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214282" y="3429000"/>
            <a:ext cx="39290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3786190"/>
            <a:ext cx="3571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072198" y="3714752"/>
            <a:ext cx="26432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Yukarı Ok"/>
          <p:cNvSpPr/>
          <p:nvPr/>
        </p:nvSpPr>
        <p:spPr>
          <a:xfrm rot="16200000">
            <a:off x="3036083" y="3821909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00036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192879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928662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715008" y="4214818"/>
            <a:ext cx="3000397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şimdi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toplayalım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6072198" y="4714884"/>
            <a:ext cx="2643207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  aşağıya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6072198" y="521495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daha  17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4714876" y="5715016"/>
            <a:ext cx="407196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17’nin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’si  elde  var  1</a:t>
            </a:r>
          </a:p>
        </p:txBody>
      </p:sp>
      <p:sp>
        <p:nvSpPr>
          <p:cNvPr id="49" name="48 Dikdörtgen"/>
          <p:cNvSpPr/>
          <p:nvPr/>
        </p:nvSpPr>
        <p:spPr>
          <a:xfrm>
            <a:off x="6500826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50" name="49 Dikdörtgen"/>
          <p:cNvSpPr/>
          <p:nvPr/>
        </p:nvSpPr>
        <p:spPr>
          <a:xfrm>
            <a:off x="7072330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6072198" y="1214422"/>
            <a:ext cx="26432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27’nin  7 ‘si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3" name="52 Dikdörtgen"/>
          <p:cNvSpPr/>
          <p:nvPr/>
        </p:nvSpPr>
        <p:spPr>
          <a:xfrm>
            <a:off x="6072198" y="1714488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2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1142976" y="3214686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  <p:sp>
        <p:nvSpPr>
          <p:cNvPr id="56" name="55 Dikdörtgen"/>
          <p:cNvSpPr/>
          <p:nvPr/>
        </p:nvSpPr>
        <p:spPr>
          <a:xfrm>
            <a:off x="6072198" y="2714620"/>
            <a:ext cx="2643207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6;  2  de  elde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8</a:t>
            </a:r>
          </a:p>
        </p:txBody>
      </p:sp>
      <p:sp>
        <p:nvSpPr>
          <p:cNvPr id="58" name="57 Metin kutusu"/>
          <p:cNvSpPr txBox="1"/>
          <p:nvPr/>
        </p:nvSpPr>
        <p:spPr>
          <a:xfrm>
            <a:off x="4572000" y="71435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6143636" y="628652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elde  2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889E-6 L -0.40312 0.3279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7216E-6 L -0.19097 0.034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31" grpId="0" animBg="1"/>
      <p:bldP spid="31" grpId="1" animBg="1"/>
      <p:bldP spid="39" grpId="0" animBg="1"/>
      <p:bldP spid="39" grpId="1" animBg="1"/>
      <p:bldP spid="44" grpId="0" animBg="1"/>
      <p:bldP spid="45" grpId="0"/>
      <p:bldP spid="48" grpId="0" animBg="1"/>
      <p:bldP spid="27" grpId="0"/>
      <p:bldP spid="27" grpId="1"/>
      <p:bldP spid="28" grpId="0" animBg="1"/>
      <p:bldP spid="28" grpId="1" animBg="1"/>
      <p:bldP spid="29" grpId="0" animBg="1"/>
      <p:bldP spid="23" grpId="0" animBg="1"/>
      <p:bldP spid="26" grpId="0"/>
      <p:bldP spid="26" grpId="1"/>
      <p:bldP spid="30" grpId="0"/>
      <p:bldP spid="30" grpId="1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41" grpId="0" animBg="1"/>
      <p:bldP spid="42" grpId="0" animBg="1"/>
      <p:bldP spid="43" grpId="0" animBg="1"/>
      <p:bldP spid="46" grpId="0" animBg="1"/>
      <p:bldP spid="49" grpId="0"/>
      <p:bldP spid="49" grpId="1"/>
      <p:bldP spid="49" grpId="2"/>
      <p:bldP spid="49" grpId="3"/>
      <p:bldP spid="50" grpId="0"/>
      <p:bldP spid="50" grpId="1"/>
      <p:bldP spid="50" grpId="2"/>
      <p:bldP spid="52" grpId="0" animBg="1"/>
      <p:bldP spid="53" grpId="0" animBg="1"/>
      <p:bldP spid="54" grpId="0"/>
      <p:bldP spid="54" grpId="1"/>
      <p:bldP spid="56" grpId="0" animBg="1"/>
      <p:bldP spid="58" grpId="0"/>
      <p:bldP spid="5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9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9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4348" y="1500174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57554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214546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1928802"/>
            <a:ext cx="357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000232" y="1643050"/>
            <a:ext cx="2000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357554" y="1214422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39" name="38 Yukarı Ok"/>
          <p:cNvSpPr/>
          <p:nvPr/>
        </p:nvSpPr>
        <p:spPr>
          <a:xfrm rot="21225976">
            <a:off x="2779115" y="944493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40" name="39 Metin kutusu"/>
          <p:cNvSpPr txBox="1"/>
          <p:nvPr/>
        </p:nvSpPr>
        <p:spPr>
          <a:xfrm>
            <a:off x="242886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6072198" y="214290"/>
            <a:ext cx="2643207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2214554"/>
            <a:ext cx="264320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27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928662" y="2643182"/>
            <a:ext cx="184704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0</a:t>
            </a:r>
          </a:p>
        </p:txBody>
      </p:sp>
      <p:sp>
        <p:nvSpPr>
          <p:cNvPr id="28" name="27 Yukarı Ok"/>
          <p:cNvSpPr/>
          <p:nvPr/>
        </p:nvSpPr>
        <p:spPr>
          <a:xfrm rot="4615425">
            <a:off x="2664451" y="921235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9" name="28 Yukarı Ok"/>
          <p:cNvSpPr/>
          <p:nvPr/>
        </p:nvSpPr>
        <p:spPr>
          <a:xfrm>
            <a:off x="2214546" y="1214422"/>
            <a:ext cx="357191" cy="7143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6072198" y="3214686"/>
            <a:ext cx="2643207" cy="523220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000232" y="35004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1000100" y="3429000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0" y="3500438"/>
            <a:ext cx="39290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3786190"/>
            <a:ext cx="3571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072198" y="3714752"/>
            <a:ext cx="26432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3</a:t>
            </a:r>
          </a:p>
        </p:txBody>
      </p:sp>
      <p:sp>
        <p:nvSpPr>
          <p:cNvPr id="35" name="34 Yukarı Ok"/>
          <p:cNvSpPr/>
          <p:nvPr/>
        </p:nvSpPr>
        <p:spPr>
          <a:xfrm rot="16200000">
            <a:off x="3036083" y="3821909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2928926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192879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928662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715008" y="4214818"/>
            <a:ext cx="3000397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şimdi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toplayalım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6072198" y="4714884"/>
            <a:ext cx="2643207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 aşağıya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6072198" y="521495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daha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72198" y="5715016"/>
            <a:ext cx="2714644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daha  6</a:t>
            </a:r>
          </a:p>
        </p:txBody>
      </p:sp>
      <p:sp>
        <p:nvSpPr>
          <p:cNvPr id="49" name="48 Dikdörtgen"/>
          <p:cNvSpPr/>
          <p:nvPr/>
        </p:nvSpPr>
        <p:spPr>
          <a:xfrm>
            <a:off x="6500826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7072330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6072198" y="1214422"/>
            <a:ext cx="26432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36 ’</a:t>
            </a:r>
            <a:r>
              <a:rPr lang="tr-TR" sz="2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nın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6 ‘ sı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3" name="52 Dikdörtgen"/>
          <p:cNvSpPr/>
          <p:nvPr/>
        </p:nvSpPr>
        <p:spPr>
          <a:xfrm>
            <a:off x="6072198" y="1714488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3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6" name="55 Dikdörtgen"/>
          <p:cNvSpPr/>
          <p:nvPr/>
        </p:nvSpPr>
        <p:spPr>
          <a:xfrm>
            <a:off x="5857884" y="2714620"/>
            <a:ext cx="2857521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27;  3  de  elde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3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8" name="57 Metin kutusu"/>
          <p:cNvSpPr txBox="1"/>
          <p:nvPr/>
        </p:nvSpPr>
        <p:spPr>
          <a:xfrm>
            <a:off x="4572000" y="71435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889E-6 L -0.40312 0.3279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7216E-6 L -0.19097 0.034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31" grpId="0" animBg="1"/>
      <p:bldP spid="31" grpId="1" animBg="1"/>
      <p:bldP spid="39" grpId="0" animBg="1"/>
      <p:bldP spid="39" grpId="1" animBg="1"/>
      <p:bldP spid="44" grpId="0" animBg="1"/>
      <p:bldP spid="45" grpId="0"/>
      <p:bldP spid="48" grpId="0" animBg="1"/>
      <p:bldP spid="27" grpId="0"/>
      <p:bldP spid="28" grpId="0" animBg="1"/>
      <p:bldP spid="28" grpId="1" animBg="1"/>
      <p:bldP spid="29" grpId="0" animBg="1"/>
      <p:bldP spid="23" grpId="0" animBg="1"/>
      <p:bldP spid="26" grpId="0"/>
      <p:bldP spid="30" grpId="0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41" grpId="0" animBg="1"/>
      <p:bldP spid="42" grpId="0" animBg="1"/>
      <p:bldP spid="43" grpId="0" animBg="1"/>
      <p:bldP spid="46" grpId="0" animBg="1"/>
      <p:bldP spid="49" grpId="0"/>
      <p:bldP spid="49" grpId="1"/>
      <p:bldP spid="49" grpId="2"/>
      <p:bldP spid="49" grpId="3"/>
      <p:bldP spid="50" grpId="0"/>
      <p:bldP spid="50" grpId="1"/>
      <p:bldP spid="50" grpId="2"/>
      <p:bldP spid="52" grpId="0" animBg="1"/>
      <p:bldP spid="53" grpId="0" animBg="1"/>
      <p:bldP spid="56" grpId="0" animBg="1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9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9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4348" y="1500174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57554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214546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1928802"/>
            <a:ext cx="357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000232" y="1643050"/>
            <a:ext cx="2000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357554" y="1214422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39" name="38 Yukarı Ok"/>
          <p:cNvSpPr/>
          <p:nvPr/>
        </p:nvSpPr>
        <p:spPr>
          <a:xfrm rot="21225976">
            <a:off x="2779115" y="944493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40" name="39 Metin kutusu"/>
          <p:cNvSpPr txBox="1"/>
          <p:nvPr/>
        </p:nvSpPr>
        <p:spPr>
          <a:xfrm>
            <a:off x="242886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6072198" y="214290"/>
            <a:ext cx="2643207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7</a:t>
            </a:r>
          </a:p>
        </p:txBody>
      </p:sp>
      <p:sp>
        <p:nvSpPr>
          <p:cNvPr id="45" name="44 Dikdörtgen"/>
          <p:cNvSpPr/>
          <p:nvPr/>
        </p:nvSpPr>
        <p:spPr>
          <a:xfrm>
            <a:off x="6858016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2214554"/>
            <a:ext cx="264320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24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1071538" y="2643182"/>
            <a:ext cx="17041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2  9</a:t>
            </a:r>
          </a:p>
        </p:txBody>
      </p:sp>
      <p:sp>
        <p:nvSpPr>
          <p:cNvPr id="28" name="27 Yukarı Ok"/>
          <p:cNvSpPr/>
          <p:nvPr/>
        </p:nvSpPr>
        <p:spPr>
          <a:xfrm rot="4615425">
            <a:off x="2664451" y="921235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9" name="28 Yukarı Ok"/>
          <p:cNvSpPr/>
          <p:nvPr/>
        </p:nvSpPr>
        <p:spPr>
          <a:xfrm>
            <a:off x="2214546" y="1214422"/>
            <a:ext cx="357191" cy="7143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6072198" y="3214686"/>
            <a:ext cx="2643207" cy="523220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000232" y="35004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1000100" y="3429000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0" y="3500438"/>
            <a:ext cx="39290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3786190"/>
            <a:ext cx="3571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072198" y="3714752"/>
            <a:ext cx="26432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3</a:t>
            </a:r>
          </a:p>
        </p:txBody>
      </p:sp>
      <p:sp>
        <p:nvSpPr>
          <p:cNvPr id="35" name="34 Yukarı Ok"/>
          <p:cNvSpPr/>
          <p:nvPr/>
        </p:nvSpPr>
        <p:spPr>
          <a:xfrm rot="16200000">
            <a:off x="3036083" y="3821909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00036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192879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928662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5715008" y="4214818"/>
            <a:ext cx="3000397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şimdi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toplayalım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6072198" y="4714884"/>
            <a:ext cx="2643207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aşağıya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6072198" y="521495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daha  16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4714876" y="5715016"/>
            <a:ext cx="407196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16’nın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’sı  elde  var  1</a:t>
            </a:r>
          </a:p>
        </p:txBody>
      </p:sp>
      <p:sp>
        <p:nvSpPr>
          <p:cNvPr id="49" name="48 Dikdörtgen"/>
          <p:cNvSpPr/>
          <p:nvPr/>
        </p:nvSpPr>
        <p:spPr>
          <a:xfrm>
            <a:off x="6500826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7072330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52" name="51 Dikdörtgen"/>
          <p:cNvSpPr/>
          <p:nvPr/>
        </p:nvSpPr>
        <p:spPr>
          <a:xfrm>
            <a:off x="6072198" y="1214422"/>
            <a:ext cx="26432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56 ’</a:t>
            </a:r>
            <a:r>
              <a:rPr lang="tr-TR" sz="2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nın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6 ‘ sı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3" name="52 Dikdörtgen"/>
          <p:cNvSpPr/>
          <p:nvPr/>
        </p:nvSpPr>
        <p:spPr>
          <a:xfrm>
            <a:off x="6072198" y="1714488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5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1214414" y="2500306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  <p:sp>
        <p:nvSpPr>
          <p:cNvPr id="56" name="55 Dikdörtgen"/>
          <p:cNvSpPr/>
          <p:nvPr/>
        </p:nvSpPr>
        <p:spPr>
          <a:xfrm>
            <a:off x="5857884" y="2714620"/>
            <a:ext cx="2857521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24;  5  de  elde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29</a:t>
            </a:r>
          </a:p>
        </p:txBody>
      </p:sp>
      <p:sp>
        <p:nvSpPr>
          <p:cNvPr id="58" name="57 Metin kutusu"/>
          <p:cNvSpPr txBox="1"/>
          <p:nvPr/>
        </p:nvSpPr>
        <p:spPr>
          <a:xfrm>
            <a:off x="4572000" y="71435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4714876" y="6215082"/>
            <a:ext cx="407196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daha 5 ; 1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elde  6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889E-6 L -0.40312 0.3279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7216E-6 L -0.19097 0.034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31" grpId="0" animBg="1"/>
      <p:bldP spid="31" grpId="1" animBg="1"/>
      <p:bldP spid="39" grpId="0" animBg="1"/>
      <p:bldP spid="39" grpId="1" animBg="1"/>
      <p:bldP spid="44" grpId="0" animBg="1"/>
      <p:bldP spid="45" grpId="0"/>
      <p:bldP spid="48" grpId="0" animBg="1"/>
      <p:bldP spid="27" grpId="0"/>
      <p:bldP spid="28" grpId="0" animBg="1"/>
      <p:bldP spid="28" grpId="1" animBg="1"/>
      <p:bldP spid="29" grpId="0" animBg="1"/>
      <p:bldP spid="23" grpId="0" animBg="1"/>
      <p:bldP spid="26" grpId="0"/>
      <p:bldP spid="30" grpId="0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41" grpId="0" animBg="1"/>
      <p:bldP spid="42" grpId="0" animBg="1"/>
      <p:bldP spid="43" grpId="0" animBg="1"/>
      <p:bldP spid="46" grpId="0" animBg="1"/>
      <p:bldP spid="49" grpId="0"/>
      <p:bldP spid="49" grpId="1"/>
      <p:bldP spid="49" grpId="2"/>
      <p:bldP spid="49" grpId="3"/>
      <p:bldP spid="50" grpId="0"/>
      <p:bldP spid="50" grpId="1"/>
      <p:bldP spid="50" grpId="2"/>
      <p:bldP spid="52" grpId="0" animBg="1"/>
      <p:bldP spid="53" grpId="0" animBg="1"/>
      <p:bldP spid="54" grpId="0"/>
      <p:bldP spid="54" grpId="1"/>
      <p:bldP spid="56" grpId="0" animBg="1"/>
      <p:bldP spid="58" grpId="0"/>
      <p:bldP spid="5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9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9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4348" y="1500174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57554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214546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000100" y="1928802"/>
            <a:ext cx="357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000232" y="1643050"/>
            <a:ext cx="2000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357554" y="1214422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39" name="38 Yukarı Ok"/>
          <p:cNvSpPr/>
          <p:nvPr/>
        </p:nvSpPr>
        <p:spPr>
          <a:xfrm rot="21225976">
            <a:off x="2779115" y="944493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40" name="39 Metin kutusu"/>
          <p:cNvSpPr txBox="1"/>
          <p:nvPr/>
        </p:nvSpPr>
        <p:spPr>
          <a:xfrm>
            <a:off x="242886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6072198" y="214290"/>
            <a:ext cx="2643207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2214554"/>
            <a:ext cx="264320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3;  15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1000100" y="2643182"/>
            <a:ext cx="17041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8</a:t>
            </a:r>
          </a:p>
        </p:txBody>
      </p:sp>
      <p:sp>
        <p:nvSpPr>
          <p:cNvPr id="28" name="27 Yukarı Ok"/>
          <p:cNvSpPr/>
          <p:nvPr/>
        </p:nvSpPr>
        <p:spPr>
          <a:xfrm rot="4615425">
            <a:off x="2664451" y="921235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9" name="28 Yukarı Ok"/>
          <p:cNvSpPr/>
          <p:nvPr/>
        </p:nvSpPr>
        <p:spPr>
          <a:xfrm>
            <a:off x="2214546" y="1214422"/>
            <a:ext cx="357191" cy="7143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6072198" y="3214686"/>
            <a:ext cx="2643207" cy="523220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6;  12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000232" y="3500438"/>
            <a:ext cx="18473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000100" y="35004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0" y="3500438"/>
            <a:ext cx="435768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3786190"/>
            <a:ext cx="3571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072198" y="4786322"/>
            <a:ext cx="2643207" cy="523220"/>
          </a:xfrm>
          <a:prstGeom prst="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3;  6</a:t>
            </a:r>
          </a:p>
        </p:txBody>
      </p:sp>
      <p:sp>
        <p:nvSpPr>
          <p:cNvPr id="35" name="34 Yukarı Ok"/>
          <p:cNvSpPr/>
          <p:nvPr/>
        </p:nvSpPr>
        <p:spPr>
          <a:xfrm rot="16200000">
            <a:off x="3036083" y="3821909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071802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192879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1000100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5929322" y="5286388"/>
            <a:ext cx="2786083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; 1 de  elde  7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6072198" y="5786454"/>
            <a:ext cx="2643207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aşağıya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3071802" y="633478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7  daha 8 </a:t>
            </a:r>
          </a:p>
        </p:txBody>
      </p:sp>
      <p:sp>
        <p:nvSpPr>
          <p:cNvPr id="49" name="48 Dikdörtgen"/>
          <p:cNvSpPr/>
          <p:nvPr/>
        </p:nvSpPr>
        <p:spPr>
          <a:xfrm>
            <a:off x="6500826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7072330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52" name="51 Dikdörtgen"/>
          <p:cNvSpPr/>
          <p:nvPr/>
        </p:nvSpPr>
        <p:spPr>
          <a:xfrm>
            <a:off x="6072198" y="1214422"/>
            <a:ext cx="26432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30 ’un  0 ‘ ı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3" name="52 Dikdörtgen"/>
          <p:cNvSpPr/>
          <p:nvPr/>
        </p:nvSpPr>
        <p:spPr>
          <a:xfrm>
            <a:off x="6072198" y="1714488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3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6" name="55 Dikdörtgen"/>
          <p:cNvSpPr/>
          <p:nvPr/>
        </p:nvSpPr>
        <p:spPr>
          <a:xfrm>
            <a:off x="5857884" y="2714620"/>
            <a:ext cx="2857521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15;  3  de  elde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18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8" name="57 Metin kutusu"/>
          <p:cNvSpPr txBox="1"/>
          <p:nvPr/>
        </p:nvSpPr>
        <p:spPr>
          <a:xfrm>
            <a:off x="4572000" y="71435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6000760" y="6334780"/>
            <a:ext cx="2714643" cy="52322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daha 10  </a:t>
            </a:r>
          </a:p>
        </p:txBody>
      </p:sp>
      <p:sp>
        <p:nvSpPr>
          <p:cNvPr id="47" name="46 Dikdörtgen"/>
          <p:cNvSpPr/>
          <p:nvPr/>
        </p:nvSpPr>
        <p:spPr>
          <a:xfrm>
            <a:off x="7429520" y="3500438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6786578" y="3500438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55" name="54 Dikdörtgen"/>
          <p:cNvSpPr/>
          <p:nvPr/>
        </p:nvSpPr>
        <p:spPr>
          <a:xfrm>
            <a:off x="5143504" y="4214818"/>
            <a:ext cx="3571901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12’nin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’si  elde var  1</a:t>
            </a:r>
          </a:p>
        </p:txBody>
      </p:sp>
      <p:sp>
        <p:nvSpPr>
          <p:cNvPr id="57" name="56 Metin kutusu"/>
          <p:cNvSpPr txBox="1"/>
          <p:nvPr/>
        </p:nvSpPr>
        <p:spPr>
          <a:xfrm>
            <a:off x="4572000" y="1571612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214282" y="6334780"/>
            <a:ext cx="2643207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;1 de elde 9   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1142976" y="2500306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889E-6 L -0.40312 0.3279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7216E-6 L -0.19097 0.034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8 -0.00416 L -0.56822 0.03354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" dur="2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29325E-6 L -0.22222 -0.27705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00" y="-1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2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31" grpId="0" animBg="1"/>
      <p:bldP spid="31" grpId="1" animBg="1"/>
      <p:bldP spid="39" grpId="0" animBg="1"/>
      <p:bldP spid="39" grpId="1" animBg="1"/>
      <p:bldP spid="44" grpId="0" animBg="1"/>
      <p:bldP spid="45" grpId="0"/>
      <p:bldP spid="48" grpId="0" animBg="1"/>
      <p:bldP spid="27" grpId="0"/>
      <p:bldP spid="28" grpId="0" animBg="1"/>
      <p:bldP spid="28" grpId="1" animBg="1"/>
      <p:bldP spid="29" grpId="0" animBg="1"/>
      <p:bldP spid="29" grpId="1" animBg="1"/>
      <p:bldP spid="23" grpId="0" animBg="1"/>
      <p:bldP spid="26" grpId="0"/>
      <p:bldP spid="30" grpId="0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41" grpId="0" animBg="1"/>
      <p:bldP spid="42" grpId="0" animBg="1"/>
      <p:bldP spid="43" grpId="0" animBg="1"/>
      <p:bldP spid="49" grpId="0"/>
      <p:bldP spid="49" grpId="1"/>
      <p:bldP spid="49" grpId="2"/>
      <p:bldP spid="49" grpId="3"/>
      <p:bldP spid="50" grpId="0"/>
      <p:bldP spid="50" grpId="1"/>
      <p:bldP spid="50" grpId="2"/>
      <p:bldP spid="52" grpId="0" animBg="1"/>
      <p:bldP spid="53" grpId="0" animBg="1"/>
      <p:bldP spid="56" grpId="0" animBg="1"/>
      <p:bldP spid="58" grpId="0"/>
      <p:bldP spid="59" grpId="0" animBg="1"/>
      <p:bldP spid="47" grpId="0"/>
      <p:bldP spid="47" grpId="1"/>
      <p:bldP spid="47" grpId="2"/>
      <p:bldP spid="51" grpId="0"/>
      <p:bldP spid="51" grpId="1"/>
      <p:bldP spid="51" grpId="2"/>
      <p:bldP spid="51" grpId="3"/>
      <p:bldP spid="55" grpId="0" animBg="1"/>
      <p:bldP spid="57" grpId="0"/>
      <p:bldP spid="46" grpId="0" animBg="1"/>
      <p:bldP spid="54" grpId="0"/>
      <p:bldP spid="5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9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9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4348" y="1500174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57554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214546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000100" y="1928802"/>
            <a:ext cx="357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000232" y="1643050"/>
            <a:ext cx="2000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357554" y="1214422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39" name="38 Yukarı Ok"/>
          <p:cNvSpPr/>
          <p:nvPr/>
        </p:nvSpPr>
        <p:spPr>
          <a:xfrm rot="21225976">
            <a:off x="2779115" y="944493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40" name="39 Metin kutusu"/>
          <p:cNvSpPr txBox="1"/>
          <p:nvPr/>
        </p:nvSpPr>
        <p:spPr>
          <a:xfrm>
            <a:off x="242886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6072198" y="214290"/>
            <a:ext cx="2643207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8</a:t>
            </a:r>
          </a:p>
        </p:txBody>
      </p:sp>
      <p:sp>
        <p:nvSpPr>
          <p:cNvPr id="45" name="44 Dikdörtgen"/>
          <p:cNvSpPr/>
          <p:nvPr/>
        </p:nvSpPr>
        <p:spPr>
          <a:xfrm>
            <a:off x="6858016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2214554"/>
            <a:ext cx="264320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3;  18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1000100" y="2643182"/>
            <a:ext cx="17041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2  2</a:t>
            </a:r>
          </a:p>
        </p:txBody>
      </p:sp>
      <p:sp>
        <p:nvSpPr>
          <p:cNvPr id="28" name="27 Yukarı Ok"/>
          <p:cNvSpPr/>
          <p:nvPr/>
        </p:nvSpPr>
        <p:spPr>
          <a:xfrm rot="4615425">
            <a:off x="2664451" y="921235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9" name="28 Yukarı Ok"/>
          <p:cNvSpPr/>
          <p:nvPr/>
        </p:nvSpPr>
        <p:spPr>
          <a:xfrm>
            <a:off x="2214546" y="1214422"/>
            <a:ext cx="357191" cy="7143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6072198" y="3214686"/>
            <a:ext cx="2643207" cy="523220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16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000232" y="3500438"/>
            <a:ext cx="18473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000100" y="35004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0" y="3500438"/>
            <a:ext cx="435768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3786190"/>
            <a:ext cx="3571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072198" y="4786322"/>
            <a:ext cx="2643207" cy="523220"/>
          </a:xfrm>
          <a:prstGeom prst="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3;  6</a:t>
            </a:r>
          </a:p>
        </p:txBody>
      </p:sp>
      <p:sp>
        <p:nvSpPr>
          <p:cNvPr id="35" name="34 Yukarı Ok"/>
          <p:cNvSpPr/>
          <p:nvPr/>
        </p:nvSpPr>
        <p:spPr>
          <a:xfrm rot="16200000">
            <a:off x="3036083" y="3821909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071802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192879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1000100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5929322" y="5286388"/>
            <a:ext cx="2786083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; 1 de  elde  7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6072198" y="5786454"/>
            <a:ext cx="2643207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  aşağıya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3143240" y="633478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7  daha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500826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7072330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6072198" y="1214422"/>
            <a:ext cx="26432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48 ’in  8 ‘ 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3" name="52 Dikdörtgen"/>
          <p:cNvSpPr/>
          <p:nvPr/>
        </p:nvSpPr>
        <p:spPr>
          <a:xfrm>
            <a:off x="6072198" y="1714488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4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6" name="55 Dikdörtgen"/>
          <p:cNvSpPr/>
          <p:nvPr/>
        </p:nvSpPr>
        <p:spPr>
          <a:xfrm>
            <a:off x="5857884" y="2714620"/>
            <a:ext cx="2857521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18;  4  de  elde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22</a:t>
            </a:r>
          </a:p>
        </p:txBody>
      </p:sp>
      <p:sp>
        <p:nvSpPr>
          <p:cNvPr id="58" name="57 Metin kutusu"/>
          <p:cNvSpPr txBox="1"/>
          <p:nvPr/>
        </p:nvSpPr>
        <p:spPr>
          <a:xfrm>
            <a:off x="4572000" y="71435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6000760" y="6334780"/>
            <a:ext cx="2714643" cy="52322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2;  6  daha 8  </a:t>
            </a:r>
          </a:p>
        </p:txBody>
      </p:sp>
      <p:sp>
        <p:nvSpPr>
          <p:cNvPr id="47" name="46 Dikdörtgen"/>
          <p:cNvSpPr/>
          <p:nvPr/>
        </p:nvSpPr>
        <p:spPr>
          <a:xfrm>
            <a:off x="7429520" y="3500438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51" name="50 Dikdörtgen"/>
          <p:cNvSpPr/>
          <p:nvPr/>
        </p:nvSpPr>
        <p:spPr>
          <a:xfrm>
            <a:off x="6786578" y="3500438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55" name="54 Dikdörtgen"/>
          <p:cNvSpPr/>
          <p:nvPr/>
        </p:nvSpPr>
        <p:spPr>
          <a:xfrm>
            <a:off x="5143504" y="4214818"/>
            <a:ext cx="3571901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16’nın 6’sı  elde var  1</a:t>
            </a:r>
          </a:p>
        </p:txBody>
      </p:sp>
      <p:sp>
        <p:nvSpPr>
          <p:cNvPr id="57" name="56 Metin kutusu"/>
          <p:cNvSpPr txBox="1"/>
          <p:nvPr/>
        </p:nvSpPr>
        <p:spPr>
          <a:xfrm>
            <a:off x="4572000" y="1571612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889E-6 L -0.40312 0.3279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7216E-6 L -0.19097 0.034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8 -0.00416 L -0.56822 0.03354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" dur="2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29325E-6 L -0.22222 -0.27705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00" y="-1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2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31" grpId="0" animBg="1"/>
      <p:bldP spid="31" grpId="1" animBg="1"/>
      <p:bldP spid="39" grpId="0" animBg="1"/>
      <p:bldP spid="39" grpId="1" animBg="1"/>
      <p:bldP spid="44" grpId="0" animBg="1"/>
      <p:bldP spid="45" grpId="0"/>
      <p:bldP spid="48" grpId="0" animBg="1"/>
      <p:bldP spid="27" grpId="0"/>
      <p:bldP spid="28" grpId="0" animBg="1"/>
      <p:bldP spid="28" grpId="1" animBg="1"/>
      <p:bldP spid="29" grpId="0" animBg="1"/>
      <p:bldP spid="23" grpId="0" animBg="1"/>
      <p:bldP spid="26" grpId="0"/>
      <p:bldP spid="30" grpId="0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41" grpId="0" animBg="1"/>
      <p:bldP spid="42" grpId="0" animBg="1"/>
      <p:bldP spid="43" grpId="0" animBg="1"/>
      <p:bldP spid="49" grpId="0"/>
      <p:bldP spid="49" grpId="1"/>
      <p:bldP spid="49" grpId="2"/>
      <p:bldP spid="49" grpId="3"/>
      <p:bldP spid="50" grpId="0"/>
      <p:bldP spid="50" grpId="1"/>
      <p:bldP spid="50" grpId="2"/>
      <p:bldP spid="52" grpId="0" animBg="1"/>
      <p:bldP spid="53" grpId="0" animBg="1"/>
      <p:bldP spid="56" grpId="0" animBg="1"/>
      <p:bldP spid="58" grpId="0"/>
      <p:bldP spid="59" grpId="0" animBg="1"/>
      <p:bldP spid="47" grpId="0"/>
      <p:bldP spid="47" grpId="1"/>
      <p:bldP spid="47" grpId="2"/>
      <p:bldP spid="51" grpId="0"/>
      <p:bldP spid="51" grpId="1"/>
      <p:bldP spid="51" grpId="2"/>
      <p:bldP spid="51" grpId="3"/>
      <p:bldP spid="55" grpId="0" animBg="1"/>
      <p:bldP spid="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9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9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4348" y="1500174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57554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214546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1928802"/>
            <a:ext cx="357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000232" y="1643050"/>
            <a:ext cx="2000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357554" y="1214422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39" name="38 Yukarı Ok"/>
          <p:cNvSpPr/>
          <p:nvPr/>
        </p:nvSpPr>
        <p:spPr>
          <a:xfrm rot="21225976">
            <a:off x="2779115" y="944493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40" name="39 Metin kutusu"/>
          <p:cNvSpPr txBox="1"/>
          <p:nvPr/>
        </p:nvSpPr>
        <p:spPr>
          <a:xfrm>
            <a:off x="242886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6072198" y="214290"/>
            <a:ext cx="2643207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2214554"/>
            <a:ext cx="264320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24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928662" y="2643182"/>
            <a:ext cx="184704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6</a:t>
            </a:r>
          </a:p>
        </p:txBody>
      </p:sp>
      <p:sp>
        <p:nvSpPr>
          <p:cNvPr id="28" name="27 Yukarı Ok"/>
          <p:cNvSpPr/>
          <p:nvPr/>
        </p:nvSpPr>
        <p:spPr>
          <a:xfrm rot="4615425">
            <a:off x="2664451" y="921235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9" name="28 Yukarı Ok"/>
          <p:cNvSpPr/>
          <p:nvPr/>
        </p:nvSpPr>
        <p:spPr>
          <a:xfrm>
            <a:off x="2214546" y="1214422"/>
            <a:ext cx="357191" cy="7143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6072198" y="3214686"/>
            <a:ext cx="2643207" cy="523220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000232" y="35004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1000100" y="3429000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0" y="3500438"/>
            <a:ext cx="39290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3786190"/>
            <a:ext cx="3571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072198" y="3714752"/>
            <a:ext cx="26432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4</a:t>
            </a:r>
          </a:p>
        </p:txBody>
      </p:sp>
      <p:sp>
        <p:nvSpPr>
          <p:cNvPr id="35" name="34 Yukarı Ok"/>
          <p:cNvSpPr/>
          <p:nvPr/>
        </p:nvSpPr>
        <p:spPr>
          <a:xfrm rot="16200000">
            <a:off x="3036083" y="3821909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2928926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192879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928662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5715008" y="4214818"/>
            <a:ext cx="3000397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şimdi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toplayalım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6072198" y="4714884"/>
            <a:ext cx="2643207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aşağıya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6072198" y="521495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daha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5357818" y="5715016"/>
            <a:ext cx="3429024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10’ un 0’ı  elde var  1</a:t>
            </a:r>
          </a:p>
        </p:txBody>
      </p:sp>
      <p:sp>
        <p:nvSpPr>
          <p:cNvPr id="49" name="48 Dikdörtgen"/>
          <p:cNvSpPr/>
          <p:nvPr/>
        </p:nvSpPr>
        <p:spPr>
          <a:xfrm>
            <a:off x="6500826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50" name="49 Dikdörtgen"/>
          <p:cNvSpPr/>
          <p:nvPr/>
        </p:nvSpPr>
        <p:spPr>
          <a:xfrm>
            <a:off x="7072330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6072198" y="1214422"/>
            <a:ext cx="26432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24 ’ün  4 ‘ ü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3" name="52 Dikdörtgen"/>
          <p:cNvSpPr/>
          <p:nvPr/>
        </p:nvSpPr>
        <p:spPr>
          <a:xfrm>
            <a:off x="6072198" y="1714488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2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6" name="55 Dikdörtgen"/>
          <p:cNvSpPr/>
          <p:nvPr/>
        </p:nvSpPr>
        <p:spPr>
          <a:xfrm>
            <a:off x="5857884" y="2714620"/>
            <a:ext cx="2857521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24;  2  de  elde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26</a:t>
            </a:r>
          </a:p>
        </p:txBody>
      </p:sp>
      <p:sp>
        <p:nvSpPr>
          <p:cNvPr id="58" name="57 Metin kutusu"/>
          <p:cNvSpPr txBox="1"/>
          <p:nvPr/>
        </p:nvSpPr>
        <p:spPr>
          <a:xfrm>
            <a:off x="4572000" y="71435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  <p:sp>
        <p:nvSpPr>
          <p:cNvPr id="47" name="46 Dikdörtgen"/>
          <p:cNvSpPr/>
          <p:nvPr/>
        </p:nvSpPr>
        <p:spPr>
          <a:xfrm>
            <a:off x="4429124" y="6334780"/>
            <a:ext cx="442915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2;  4  daha 6; 1 de elde 7 </a:t>
            </a:r>
          </a:p>
        </p:txBody>
      </p:sp>
      <p:sp>
        <p:nvSpPr>
          <p:cNvPr id="51" name="50 Dikdörtgen"/>
          <p:cNvSpPr/>
          <p:nvPr/>
        </p:nvSpPr>
        <p:spPr>
          <a:xfrm>
            <a:off x="1214414" y="2500306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889E-6 L -0.40312 0.3279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7216E-6 L -0.19097 0.034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31" grpId="0" animBg="1"/>
      <p:bldP spid="31" grpId="1" animBg="1"/>
      <p:bldP spid="39" grpId="0" animBg="1"/>
      <p:bldP spid="39" grpId="1" animBg="1"/>
      <p:bldP spid="44" grpId="0" animBg="1"/>
      <p:bldP spid="45" grpId="0"/>
      <p:bldP spid="48" grpId="0" animBg="1"/>
      <p:bldP spid="27" grpId="0"/>
      <p:bldP spid="28" grpId="0" animBg="1"/>
      <p:bldP spid="28" grpId="1" animBg="1"/>
      <p:bldP spid="29" grpId="0" animBg="1"/>
      <p:bldP spid="23" grpId="0" animBg="1"/>
      <p:bldP spid="26" grpId="0"/>
      <p:bldP spid="30" grpId="0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41" grpId="0" animBg="1"/>
      <p:bldP spid="42" grpId="0" animBg="1"/>
      <p:bldP spid="43" grpId="0" animBg="1"/>
      <p:bldP spid="46" grpId="0" animBg="1"/>
      <p:bldP spid="49" grpId="0"/>
      <p:bldP spid="49" grpId="1"/>
      <p:bldP spid="49" grpId="2"/>
      <p:bldP spid="49" grpId="3"/>
      <p:bldP spid="50" grpId="0"/>
      <p:bldP spid="50" grpId="1"/>
      <p:bldP spid="50" grpId="2"/>
      <p:bldP spid="52" grpId="0" animBg="1"/>
      <p:bldP spid="53" grpId="0" animBg="1"/>
      <p:bldP spid="56" grpId="0" animBg="1"/>
      <p:bldP spid="58" grpId="0"/>
      <p:bldP spid="47" grpId="0" animBg="1"/>
      <p:bldP spid="51" grpId="0"/>
      <p:bldP spid="5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9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9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4348" y="1500174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57554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214546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000100" y="1928802"/>
            <a:ext cx="357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000232" y="1643050"/>
            <a:ext cx="2000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357554" y="1214422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39" name="38 Yukarı Ok"/>
          <p:cNvSpPr/>
          <p:nvPr/>
        </p:nvSpPr>
        <p:spPr>
          <a:xfrm rot="21225976">
            <a:off x="2779115" y="944493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40" name="39 Metin kutusu"/>
          <p:cNvSpPr txBox="1"/>
          <p:nvPr/>
        </p:nvSpPr>
        <p:spPr>
          <a:xfrm>
            <a:off x="242886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6072198" y="214290"/>
            <a:ext cx="2643207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3</a:t>
            </a:r>
          </a:p>
        </p:txBody>
      </p:sp>
      <p:sp>
        <p:nvSpPr>
          <p:cNvPr id="45" name="44 Dikdörtgen"/>
          <p:cNvSpPr/>
          <p:nvPr/>
        </p:nvSpPr>
        <p:spPr>
          <a:xfrm>
            <a:off x="6858016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2214554"/>
            <a:ext cx="264320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5;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928662" y="2643182"/>
            <a:ext cx="184704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2  1</a:t>
            </a:r>
          </a:p>
        </p:txBody>
      </p:sp>
      <p:sp>
        <p:nvSpPr>
          <p:cNvPr id="28" name="27 Yukarı Ok"/>
          <p:cNvSpPr/>
          <p:nvPr/>
        </p:nvSpPr>
        <p:spPr>
          <a:xfrm rot="4615425">
            <a:off x="2664451" y="921235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9" name="28 Yukarı Ok"/>
          <p:cNvSpPr/>
          <p:nvPr/>
        </p:nvSpPr>
        <p:spPr>
          <a:xfrm>
            <a:off x="2214546" y="1214422"/>
            <a:ext cx="357191" cy="7143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6072198" y="3214686"/>
            <a:ext cx="2643207" cy="523220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3;  3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000232" y="35004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000100" y="35004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0" y="3571876"/>
            <a:ext cx="39290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3786190"/>
            <a:ext cx="3571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072198" y="3714752"/>
            <a:ext cx="26432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5;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Yukarı Ok"/>
          <p:cNvSpPr/>
          <p:nvPr/>
        </p:nvSpPr>
        <p:spPr>
          <a:xfrm rot="16200000">
            <a:off x="3036083" y="3821909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2928926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192879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928662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5715008" y="4214818"/>
            <a:ext cx="3000397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şimdi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toplayalım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6072198" y="4714884"/>
            <a:ext cx="2643207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aşağıya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6072198" y="521495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3  daha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72198" y="5715016"/>
            <a:ext cx="2714644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2;  5  daha  7</a:t>
            </a:r>
          </a:p>
        </p:txBody>
      </p:sp>
      <p:sp>
        <p:nvSpPr>
          <p:cNvPr id="49" name="48 Dikdörtgen"/>
          <p:cNvSpPr/>
          <p:nvPr/>
        </p:nvSpPr>
        <p:spPr>
          <a:xfrm>
            <a:off x="6500826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50" name="49 Dikdörtgen"/>
          <p:cNvSpPr/>
          <p:nvPr/>
        </p:nvSpPr>
        <p:spPr>
          <a:xfrm>
            <a:off x="7072330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52" name="51 Dikdörtgen"/>
          <p:cNvSpPr/>
          <p:nvPr/>
        </p:nvSpPr>
        <p:spPr>
          <a:xfrm>
            <a:off x="6072198" y="1214422"/>
            <a:ext cx="26432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 ’</a:t>
            </a:r>
            <a:r>
              <a:rPr lang="tr-TR" sz="2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nin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 ‘ si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3" name="52 Dikdörtgen"/>
          <p:cNvSpPr/>
          <p:nvPr/>
        </p:nvSpPr>
        <p:spPr>
          <a:xfrm>
            <a:off x="6072198" y="1714488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1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6" name="55 Dikdörtgen"/>
          <p:cNvSpPr/>
          <p:nvPr/>
        </p:nvSpPr>
        <p:spPr>
          <a:xfrm>
            <a:off x="5857884" y="2714620"/>
            <a:ext cx="2857521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20;  1  de  elde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21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8" name="57 Metin kutusu"/>
          <p:cNvSpPr txBox="1"/>
          <p:nvPr/>
        </p:nvSpPr>
        <p:spPr>
          <a:xfrm>
            <a:off x="4572000" y="71435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889E-6 L -0.40312 0.3279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7216E-6 L -0.19097 0.034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31" grpId="0" animBg="1"/>
      <p:bldP spid="31" grpId="1" animBg="1"/>
      <p:bldP spid="39" grpId="0" animBg="1"/>
      <p:bldP spid="39" grpId="1" animBg="1"/>
      <p:bldP spid="44" grpId="0" animBg="1"/>
      <p:bldP spid="45" grpId="0"/>
      <p:bldP spid="48" grpId="0" animBg="1"/>
      <p:bldP spid="27" grpId="0"/>
      <p:bldP spid="28" grpId="0" animBg="1"/>
      <p:bldP spid="28" grpId="1" animBg="1"/>
      <p:bldP spid="29" grpId="0" animBg="1"/>
      <p:bldP spid="23" grpId="0" animBg="1"/>
      <p:bldP spid="26" grpId="0"/>
      <p:bldP spid="30" grpId="0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41" grpId="0" animBg="1"/>
      <p:bldP spid="42" grpId="0" animBg="1"/>
      <p:bldP spid="43" grpId="0" animBg="1"/>
      <p:bldP spid="46" grpId="0" animBg="1"/>
      <p:bldP spid="49" grpId="0"/>
      <p:bldP spid="49" grpId="1"/>
      <p:bldP spid="49" grpId="2"/>
      <p:bldP spid="49" grpId="3"/>
      <p:bldP spid="50" grpId="0"/>
      <p:bldP spid="50" grpId="1"/>
      <p:bldP spid="50" grpId="2"/>
      <p:bldP spid="52" grpId="0" animBg="1"/>
      <p:bldP spid="53" grpId="0" animBg="1"/>
      <p:bldP spid="56" grpId="0" animBg="1"/>
      <p:bldP spid="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9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9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4348" y="1500174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57554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214546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000100" y="1928802"/>
            <a:ext cx="357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000232" y="1643050"/>
            <a:ext cx="2000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357554" y="1214422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39" name="38 Yukarı Ok"/>
          <p:cNvSpPr/>
          <p:nvPr/>
        </p:nvSpPr>
        <p:spPr>
          <a:xfrm rot="21225976">
            <a:off x="2779115" y="944493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40" name="39 Metin kutusu"/>
          <p:cNvSpPr txBox="1"/>
          <p:nvPr/>
        </p:nvSpPr>
        <p:spPr>
          <a:xfrm>
            <a:off x="242886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6072198" y="214290"/>
            <a:ext cx="2643207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2214554"/>
            <a:ext cx="264320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6;  18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1000100" y="2643182"/>
            <a:ext cx="17041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9</a:t>
            </a:r>
          </a:p>
        </p:txBody>
      </p:sp>
      <p:sp>
        <p:nvSpPr>
          <p:cNvPr id="28" name="27 Yukarı Ok"/>
          <p:cNvSpPr/>
          <p:nvPr/>
        </p:nvSpPr>
        <p:spPr>
          <a:xfrm rot="4615425">
            <a:off x="2664451" y="921235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9" name="28 Yukarı Ok"/>
          <p:cNvSpPr/>
          <p:nvPr/>
        </p:nvSpPr>
        <p:spPr>
          <a:xfrm>
            <a:off x="2214546" y="1214422"/>
            <a:ext cx="357191" cy="7143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6072198" y="3214686"/>
            <a:ext cx="2643207" cy="523220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5;  5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000232" y="35004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000100" y="3429000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0" y="3571876"/>
            <a:ext cx="39290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3786190"/>
            <a:ext cx="3571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072198" y="3714752"/>
            <a:ext cx="26432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6;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Yukarı Ok"/>
          <p:cNvSpPr/>
          <p:nvPr/>
        </p:nvSpPr>
        <p:spPr>
          <a:xfrm rot="16200000">
            <a:off x="3036083" y="3821909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00036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192879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1000100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715008" y="4214818"/>
            <a:ext cx="3000397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şimdi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toplayalım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6072198" y="4714884"/>
            <a:ext cx="2643207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aşağıya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6072198" y="521495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5  daha  14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4714876" y="5715016"/>
            <a:ext cx="407196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14’ün  4’ü  elde  var  1</a:t>
            </a:r>
          </a:p>
        </p:txBody>
      </p:sp>
      <p:sp>
        <p:nvSpPr>
          <p:cNvPr id="49" name="48 Dikdörtgen"/>
          <p:cNvSpPr/>
          <p:nvPr/>
        </p:nvSpPr>
        <p:spPr>
          <a:xfrm>
            <a:off x="6500826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50" name="49 Dikdörtgen"/>
          <p:cNvSpPr/>
          <p:nvPr/>
        </p:nvSpPr>
        <p:spPr>
          <a:xfrm>
            <a:off x="7072330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6072198" y="1214422"/>
            <a:ext cx="26432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15 ’in  5 ‘ 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3" name="52 Dikdörtgen"/>
          <p:cNvSpPr/>
          <p:nvPr/>
        </p:nvSpPr>
        <p:spPr>
          <a:xfrm>
            <a:off x="6072198" y="1714488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1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1214414" y="2500306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  <p:sp>
        <p:nvSpPr>
          <p:cNvPr id="56" name="55 Dikdörtgen"/>
          <p:cNvSpPr/>
          <p:nvPr/>
        </p:nvSpPr>
        <p:spPr>
          <a:xfrm>
            <a:off x="5857884" y="2714620"/>
            <a:ext cx="2857521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18;  1  de  elde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</a:p>
        </p:txBody>
      </p:sp>
      <p:sp>
        <p:nvSpPr>
          <p:cNvPr id="58" name="57 Metin kutusu"/>
          <p:cNvSpPr txBox="1"/>
          <p:nvPr/>
        </p:nvSpPr>
        <p:spPr>
          <a:xfrm>
            <a:off x="4572000" y="71435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4714876" y="6215082"/>
            <a:ext cx="407196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6 daha 7 ; 1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elde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889E-6 L -0.40312 0.3279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7216E-6 L -0.19097 0.034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31" grpId="0" animBg="1"/>
      <p:bldP spid="31" grpId="1" animBg="1"/>
      <p:bldP spid="39" grpId="0" animBg="1"/>
      <p:bldP spid="39" grpId="1" animBg="1"/>
      <p:bldP spid="44" grpId="0" animBg="1"/>
      <p:bldP spid="45" grpId="0"/>
      <p:bldP spid="48" grpId="0" animBg="1"/>
      <p:bldP spid="27" grpId="0"/>
      <p:bldP spid="28" grpId="0" animBg="1"/>
      <p:bldP spid="28" grpId="1" animBg="1"/>
      <p:bldP spid="29" grpId="0" animBg="1"/>
      <p:bldP spid="23" grpId="0" animBg="1"/>
      <p:bldP spid="26" grpId="0"/>
      <p:bldP spid="30" grpId="0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41" grpId="0" animBg="1"/>
      <p:bldP spid="42" grpId="0" animBg="1"/>
      <p:bldP spid="43" grpId="0" animBg="1"/>
      <p:bldP spid="46" grpId="0" animBg="1"/>
      <p:bldP spid="49" grpId="0"/>
      <p:bldP spid="49" grpId="1"/>
      <p:bldP spid="49" grpId="2"/>
      <p:bldP spid="49" grpId="3"/>
      <p:bldP spid="50" grpId="0"/>
      <p:bldP spid="50" grpId="1"/>
      <p:bldP spid="50" grpId="2"/>
      <p:bldP spid="52" grpId="0" animBg="1"/>
      <p:bldP spid="53" grpId="0" animBg="1"/>
      <p:bldP spid="54" grpId="0"/>
      <p:bldP spid="54" grpId="1"/>
      <p:bldP spid="56" grpId="0" animBg="1"/>
      <p:bldP spid="58" grpId="0"/>
      <p:bldP spid="5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9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9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4348" y="1500174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57554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214546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1928802"/>
            <a:ext cx="357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000232" y="1643050"/>
            <a:ext cx="2000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357554" y="1214422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39" name="38 Yukarı Ok"/>
          <p:cNvSpPr/>
          <p:nvPr/>
        </p:nvSpPr>
        <p:spPr>
          <a:xfrm rot="21225976">
            <a:off x="2779115" y="944493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40" name="39 Metin kutusu"/>
          <p:cNvSpPr txBox="1"/>
          <p:nvPr/>
        </p:nvSpPr>
        <p:spPr>
          <a:xfrm>
            <a:off x="242886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6072198" y="214290"/>
            <a:ext cx="2643207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8</a:t>
            </a:r>
          </a:p>
        </p:txBody>
      </p:sp>
      <p:sp>
        <p:nvSpPr>
          <p:cNvPr id="45" name="44 Dikdörtgen"/>
          <p:cNvSpPr/>
          <p:nvPr/>
        </p:nvSpPr>
        <p:spPr>
          <a:xfrm>
            <a:off x="6858016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2214554"/>
            <a:ext cx="264320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14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1000100" y="2643182"/>
            <a:ext cx="17041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5</a:t>
            </a:r>
          </a:p>
        </p:txBody>
      </p:sp>
      <p:sp>
        <p:nvSpPr>
          <p:cNvPr id="28" name="27 Yukarı Ok"/>
          <p:cNvSpPr/>
          <p:nvPr/>
        </p:nvSpPr>
        <p:spPr>
          <a:xfrm rot="4615425">
            <a:off x="2664451" y="921235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9" name="28 Yukarı Ok"/>
          <p:cNvSpPr/>
          <p:nvPr/>
        </p:nvSpPr>
        <p:spPr>
          <a:xfrm>
            <a:off x="2214546" y="1214422"/>
            <a:ext cx="357191" cy="7143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6072198" y="3214686"/>
            <a:ext cx="2643207" cy="523220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000232" y="35004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1000100" y="3429000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-142908" y="3429000"/>
            <a:ext cx="39290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3786190"/>
            <a:ext cx="3571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072198" y="3714752"/>
            <a:ext cx="26432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7</a:t>
            </a:r>
          </a:p>
        </p:txBody>
      </p:sp>
      <p:sp>
        <p:nvSpPr>
          <p:cNvPr id="35" name="34 Yukarı Ok"/>
          <p:cNvSpPr/>
          <p:nvPr/>
        </p:nvSpPr>
        <p:spPr>
          <a:xfrm rot="16200000">
            <a:off x="3036083" y="3821909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00036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192879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1000100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5715008" y="4214818"/>
            <a:ext cx="3000397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şimdi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toplayalım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6072198" y="4714884"/>
            <a:ext cx="2643207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aşağıya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6072198" y="521495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daha  13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4714876" y="5715016"/>
            <a:ext cx="407196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13’ün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’ü  elde  var  1</a:t>
            </a:r>
          </a:p>
        </p:txBody>
      </p:sp>
      <p:sp>
        <p:nvSpPr>
          <p:cNvPr id="49" name="48 Dikdörtgen"/>
          <p:cNvSpPr/>
          <p:nvPr/>
        </p:nvSpPr>
        <p:spPr>
          <a:xfrm>
            <a:off x="6500826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50" name="49 Dikdörtgen"/>
          <p:cNvSpPr/>
          <p:nvPr/>
        </p:nvSpPr>
        <p:spPr>
          <a:xfrm>
            <a:off x="7072330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52" name="51 Dikdörtgen"/>
          <p:cNvSpPr/>
          <p:nvPr/>
        </p:nvSpPr>
        <p:spPr>
          <a:xfrm>
            <a:off x="6072198" y="1214422"/>
            <a:ext cx="26432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16 ’</a:t>
            </a:r>
            <a:r>
              <a:rPr lang="tr-TR" sz="2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nın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6 ‘ sı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3" name="52 Dikdörtgen"/>
          <p:cNvSpPr/>
          <p:nvPr/>
        </p:nvSpPr>
        <p:spPr>
          <a:xfrm>
            <a:off x="6072198" y="1714488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1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1214414" y="2500306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  <p:sp>
        <p:nvSpPr>
          <p:cNvPr id="56" name="55 Dikdörtgen"/>
          <p:cNvSpPr/>
          <p:nvPr/>
        </p:nvSpPr>
        <p:spPr>
          <a:xfrm>
            <a:off x="5857884" y="2714620"/>
            <a:ext cx="2857521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14;  1  de  elde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15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8" name="57 Metin kutusu"/>
          <p:cNvSpPr txBox="1"/>
          <p:nvPr/>
        </p:nvSpPr>
        <p:spPr>
          <a:xfrm>
            <a:off x="4572000" y="71435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4714876" y="6215082"/>
            <a:ext cx="407196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daha 8 ; 1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elde  9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889E-6 L -0.40312 0.3279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7216E-6 L -0.19097 0.034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31" grpId="0" animBg="1"/>
      <p:bldP spid="31" grpId="1" animBg="1"/>
      <p:bldP spid="39" grpId="0" animBg="1"/>
      <p:bldP spid="39" grpId="1" animBg="1"/>
      <p:bldP spid="44" grpId="0" animBg="1"/>
      <p:bldP spid="45" grpId="0"/>
      <p:bldP spid="48" grpId="0" animBg="1"/>
      <p:bldP spid="27" grpId="0"/>
      <p:bldP spid="28" grpId="0" animBg="1"/>
      <p:bldP spid="28" grpId="1" animBg="1"/>
      <p:bldP spid="29" grpId="0" animBg="1"/>
      <p:bldP spid="23" grpId="0" animBg="1"/>
      <p:bldP spid="26" grpId="0"/>
      <p:bldP spid="30" grpId="0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41" grpId="0" animBg="1"/>
      <p:bldP spid="42" grpId="0" animBg="1"/>
      <p:bldP spid="43" grpId="0" animBg="1"/>
      <p:bldP spid="46" grpId="0" animBg="1"/>
      <p:bldP spid="49" grpId="0"/>
      <p:bldP spid="49" grpId="1"/>
      <p:bldP spid="49" grpId="2"/>
      <p:bldP spid="49" grpId="3"/>
      <p:bldP spid="50" grpId="0"/>
      <p:bldP spid="50" grpId="1"/>
      <p:bldP spid="50" grpId="2"/>
      <p:bldP spid="52" grpId="0" animBg="1"/>
      <p:bldP spid="53" grpId="0" animBg="1"/>
      <p:bldP spid="54" grpId="0"/>
      <p:bldP spid="54" grpId="1"/>
      <p:bldP spid="56" grpId="0" animBg="1"/>
      <p:bldP spid="58" grpId="0"/>
      <p:bldP spid="5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9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9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4348" y="1500174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57554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214546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1928802"/>
            <a:ext cx="357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000232" y="1643050"/>
            <a:ext cx="2000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357554" y="1214422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39" name="38 Yukarı Ok"/>
          <p:cNvSpPr/>
          <p:nvPr/>
        </p:nvSpPr>
        <p:spPr>
          <a:xfrm rot="21225976">
            <a:off x="2779115" y="944493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40" name="39 Metin kutusu"/>
          <p:cNvSpPr txBox="1"/>
          <p:nvPr/>
        </p:nvSpPr>
        <p:spPr>
          <a:xfrm>
            <a:off x="242886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6072198" y="214290"/>
            <a:ext cx="2643207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2214554"/>
            <a:ext cx="264320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2071670" y="2643182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8" name="27 Yukarı Ok"/>
          <p:cNvSpPr/>
          <p:nvPr/>
        </p:nvSpPr>
        <p:spPr>
          <a:xfrm rot="4615425">
            <a:off x="2664451" y="921235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9" name="28 Yukarı Ok"/>
          <p:cNvSpPr/>
          <p:nvPr/>
        </p:nvSpPr>
        <p:spPr>
          <a:xfrm>
            <a:off x="2214546" y="1214422"/>
            <a:ext cx="357191" cy="7143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6072198" y="3214686"/>
            <a:ext cx="2643207" cy="523220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000232" y="35004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1000100" y="3429000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214282" y="3500438"/>
            <a:ext cx="39290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3786190"/>
            <a:ext cx="3571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072198" y="3714752"/>
            <a:ext cx="26432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1</a:t>
            </a:r>
          </a:p>
        </p:txBody>
      </p:sp>
      <p:sp>
        <p:nvSpPr>
          <p:cNvPr id="35" name="34 Yukarı Ok"/>
          <p:cNvSpPr/>
          <p:nvPr/>
        </p:nvSpPr>
        <p:spPr>
          <a:xfrm rot="16200000">
            <a:off x="3036083" y="3821909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00036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192879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928662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715008" y="4214818"/>
            <a:ext cx="3000397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şimdi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toplayalım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6072198" y="4714884"/>
            <a:ext cx="2643207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aşağıya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6072198" y="521495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daha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72198" y="5715016"/>
            <a:ext cx="2714644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500826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7072330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6072198" y="1214422"/>
            <a:ext cx="26432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12’nin  2 ‘ si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3" name="52 Dikdörtgen"/>
          <p:cNvSpPr/>
          <p:nvPr/>
        </p:nvSpPr>
        <p:spPr>
          <a:xfrm>
            <a:off x="6072198" y="1714488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1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6" name="55 Dikdörtgen"/>
          <p:cNvSpPr/>
          <p:nvPr/>
        </p:nvSpPr>
        <p:spPr>
          <a:xfrm>
            <a:off x="6072198" y="2714620"/>
            <a:ext cx="2643207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3;  1  de  elde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4</a:t>
            </a:r>
          </a:p>
        </p:txBody>
      </p:sp>
      <p:sp>
        <p:nvSpPr>
          <p:cNvPr id="58" name="57 Metin kutusu"/>
          <p:cNvSpPr txBox="1"/>
          <p:nvPr/>
        </p:nvSpPr>
        <p:spPr>
          <a:xfrm>
            <a:off x="4572000" y="71435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889E-6 L -0.40312 0.3279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7216E-6 L -0.19097 0.034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31" grpId="0" animBg="1"/>
      <p:bldP spid="31" grpId="1" animBg="1"/>
      <p:bldP spid="39" grpId="0" animBg="1"/>
      <p:bldP spid="39" grpId="1" animBg="1"/>
      <p:bldP spid="44" grpId="0" animBg="1"/>
      <p:bldP spid="45" grpId="0"/>
      <p:bldP spid="48" grpId="0" animBg="1"/>
      <p:bldP spid="27" grpId="0"/>
      <p:bldP spid="27" grpId="1"/>
      <p:bldP spid="28" grpId="0" animBg="1"/>
      <p:bldP spid="28" grpId="1" animBg="1"/>
      <p:bldP spid="29" grpId="0" animBg="1"/>
      <p:bldP spid="23" grpId="0" animBg="1"/>
      <p:bldP spid="26" grpId="0"/>
      <p:bldP spid="26" grpId="1"/>
      <p:bldP spid="30" grpId="0"/>
      <p:bldP spid="30" grpId="1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41" grpId="0" animBg="1"/>
      <p:bldP spid="42" grpId="0" animBg="1"/>
      <p:bldP spid="43" grpId="0" animBg="1"/>
      <p:bldP spid="46" grpId="0" animBg="1"/>
      <p:bldP spid="49" grpId="0"/>
      <p:bldP spid="49" grpId="1"/>
      <p:bldP spid="49" grpId="2"/>
      <p:bldP spid="49" grpId="3"/>
      <p:bldP spid="50" grpId="0"/>
      <p:bldP spid="50" grpId="1"/>
      <p:bldP spid="50" grpId="2"/>
      <p:bldP spid="52" grpId="0" animBg="1"/>
      <p:bldP spid="53" grpId="0" animBg="1"/>
      <p:bldP spid="56" grpId="0" animBg="1"/>
      <p:bldP spid="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9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9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4348" y="1500174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57554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214546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1928802"/>
            <a:ext cx="357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000232" y="1643050"/>
            <a:ext cx="2000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357554" y="1214422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39" name="38 Yukarı Ok"/>
          <p:cNvSpPr/>
          <p:nvPr/>
        </p:nvSpPr>
        <p:spPr>
          <a:xfrm rot="21225976">
            <a:off x="2779115" y="944493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40" name="39 Metin kutusu"/>
          <p:cNvSpPr txBox="1"/>
          <p:nvPr/>
        </p:nvSpPr>
        <p:spPr>
          <a:xfrm>
            <a:off x="242886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6072198" y="214290"/>
            <a:ext cx="2643207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2214554"/>
            <a:ext cx="264320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4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2071670" y="2643182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</a:p>
        </p:txBody>
      </p:sp>
      <p:sp>
        <p:nvSpPr>
          <p:cNvPr id="28" name="27 Yukarı Ok"/>
          <p:cNvSpPr/>
          <p:nvPr/>
        </p:nvSpPr>
        <p:spPr>
          <a:xfrm rot="4615425">
            <a:off x="2664451" y="921235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9" name="28 Yukarı Ok"/>
          <p:cNvSpPr/>
          <p:nvPr/>
        </p:nvSpPr>
        <p:spPr>
          <a:xfrm>
            <a:off x="2214546" y="1214422"/>
            <a:ext cx="357191" cy="7143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6072198" y="3214686"/>
            <a:ext cx="2643207" cy="523220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5;  5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000232" y="35004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000100" y="3429000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214282" y="3500438"/>
            <a:ext cx="39290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3786190"/>
            <a:ext cx="3571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072198" y="3714752"/>
            <a:ext cx="26432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1</a:t>
            </a:r>
          </a:p>
        </p:txBody>
      </p:sp>
      <p:sp>
        <p:nvSpPr>
          <p:cNvPr id="35" name="34 Yukarı Ok"/>
          <p:cNvSpPr/>
          <p:nvPr/>
        </p:nvSpPr>
        <p:spPr>
          <a:xfrm rot="16200000">
            <a:off x="3036083" y="3821909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00036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192879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928662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5715008" y="4214818"/>
            <a:ext cx="3000397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şimdi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toplayalım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6072198" y="4714884"/>
            <a:ext cx="2643207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aşağıya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6072198" y="521495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5  daha  11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4714876" y="5715016"/>
            <a:ext cx="407196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11’in  1’i  elde  var  1</a:t>
            </a:r>
          </a:p>
        </p:txBody>
      </p:sp>
      <p:sp>
        <p:nvSpPr>
          <p:cNvPr id="49" name="48 Dikdörtgen"/>
          <p:cNvSpPr/>
          <p:nvPr/>
        </p:nvSpPr>
        <p:spPr>
          <a:xfrm>
            <a:off x="6500826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50" name="49 Dikdörtgen"/>
          <p:cNvSpPr/>
          <p:nvPr/>
        </p:nvSpPr>
        <p:spPr>
          <a:xfrm>
            <a:off x="7072330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52" name="51 Dikdörtgen"/>
          <p:cNvSpPr/>
          <p:nvPr/>
        </p:nvSpPr>
        <p:spPr>
          <a:xfrm>
            <a:off x="6072198" y="1214422"/>
            <a:ext cx="26432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20’nin  0 ‘ ı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3" name="52 Dikdörtgen"/>
          <p:cNvSpPr/>
          <p:nvPr/>
        </p:nvSpPr>
        <p:spPr>
          <a:xfrm>
            <a:off x="6072198" y="1714488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2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1142976" y="3214686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  <p:sp>
        <p:nvSpPr>
          <p:cNvPr id="56" name="55 Dikdörtgen"/>
          <p:cNvSpPr/>
          <p:nvPr/>
        </p:nvSpPr>
        <p:spPr>
          <a:xfrm>
            <a:off x="6072198" y="2714620"/>
            <a:ext cx="2643207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4;  2  de  elde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8" name="57 Metin kutusu"/>
          <p:cNvSpPr txBox="1"/>
          <p:nvPr/>
        </p:nvSpPr>
        <p:spPr>
          <a:xfrm>
            <a:off x="4572000" y="71435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6143636" y="628652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elde  2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889E-6 L -0.40312 0.3279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7216E-6 L -0.19097 0.034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31" grpId="0" animBg="1"/>
      <p:bldP spid="31" grpId="1" animBg="1"/>
      <p:bldP spid="39" grpId="0" animBg="1"/>
      <p:bldP spid="39" grpId="1" animBg="1"/>
      <p:bldP spid="44" grpId="0" animBg="1"/>
      <p:bldP spid="45" grpId="0"/>
      <p:bldP spid="48" grpId="0" animBg="1"/>
      <p:bldP spid="27" grpId="0"/>
      <p:bldP spid="27" grpId="1"/>
      <p:bldP spid="28" grpId="0" animBg="1"/>
      <p:bldP spid="28" grpId="1" animBg="1"/>
      <p:bldP spid="29" grpId="0" animBg="1"/>
      <p:bldP spid="23" grpId="0" animBg="1"/>
      <p:bldP spid="26" grpId="0"/>
      <p:bldP spid="26" grpId="1"/>
      <p:bldP spid="30" grpId="0"/>
      <p:bldP spid="30" grpId="1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41" grpId="0" animBg="1"/>
      <p:bldP spid="42" grpId="0" animBg="1"/>
      <p:bldP spid="43" grpId="0" animBg="1"/>
      <p:bldP spid="46" grpId="0" animBg="1"/>
      <p:bldP spid="49" grpId="0"/>
      <p:bldP spid="49" grpId="1"/>
      <p:bldP spid="49" grpId="2"/>
      <p:bldP spid="49" grpId="3"/>
      <p:bldP spid="50" grpId="0"/>
      <p:bldP spid="50" grpId="1"/>
      <p:bldP spid="50" grpId="2"/>
      <p:bldP spid="52" grpId="0" animBg="1"/>
      <p:bldP spid="53" grpId="0" animBg="1"/>
      <p:bldP spid="54" grpId="0"/>
      <p:bldP spid="54" grpId="1"/>
      <p:bldP spid="56" grpId="0" animBg="1"/>
      <p:bldP spid="58" grpId="0"/>
      <p:bldP spid="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9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9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4348" y="1500174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57554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214546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1928802"/>
            <a:ext cx="357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000232" y="1643050"/>
            <a:ext cx="2000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357554" y="1214422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39" name="38 Yukarı Ok"/>
          <p:cNvSpPr/>
          <p:nvPr/>
        </p:nvSpPr>
        <p:spPr>
          <a:xfrm rot="21225976">
            <a:off x="2779115" y="944493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40" name="39 Metin kutusu"/>
          <p:cNvSpPr txBox="1"/>
          <p:nvPr/>
        </p:nvSpPr>
        <p:spPr>
          <a:xfrm>
            <a:off x="242886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6072198" y="214290"/>
            <a:ext cx="2643207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6</a:t>
            </a:r>
          </a:p>
        </p:txBody>
      </p:sp>
      <p:sp>
        <p:nvSpPr>
          <p:cNvPr id="45" name="44 Dikdörtgen"/>
          <p:cNvSpPr/>
          <p:nvPr/>
        </p:nvSpPr>
        <p:spPr>
          <a:xfrm>
            <a:off x="6858016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2214554"/>
            <a:ext cx="264320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2071670" y="2643182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8" name="27 Yukarı Ok"/>
          <p:cNvSpPr/>
          <p:nvPr/>
        </p:nvSpPr>
        <p:spPr>
          <a:xfrm rot="4615425">
            <a:off x="2664451" y="921235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9" name="28 Yukarı Ok"/>
          <p:cNvSpPr/>
          <p:nvPr/>
        </p:nvSpPr>
        <p:spPr>
          <a:xfrm>
            <a:off x="2214546" y="1214422"/>
            <a:ext cx="357191" cy="7143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6072198" y="3214686"/>
            <a:ext cx="2643207" cy="523220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000232" y="35004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1000100" y="3429000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0" y="3429000"/>
            <a:ext cx="39290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3786190"/>
            <a:ext cx="3571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072198" y="3714752"/>
            <a:ext cx="26432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1</a:t>
            </a:r>
          </a:p>
        </p:txBody>
      </p:sp>
      <p:sp>
        <p:nvSpPr>
          <p:cNvPr id="35" name="34 Yukarı Ok"/>
          <p:cNvSpPr/>
          <p:nvPr/>
        </p:nvSpPr>
        <p:spPr>
          <a:xfrm rot="16200000">
            <a:off x="3036083" y="3821909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00036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192879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928662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5715008" y="4214818"/>
            <a:ext cx="3000397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şimdi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toplayalım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6072198" y="4714884"/>
            <a:ext cx="2643207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aşağıya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6072198" y="521495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daha  14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4714876" y="5715016"/>
            <a:ext cx="407196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14’ün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’ü  elde  var  1</a:t>
            </a:r>
          </a:p>
        </p:txBody>
      </p:sp>
      <p:sp>
        <p:nvSpPr>
          <p:cNvPr id="49" name="48 Dikdörtgen"/>
          <p:cNvSpPr/>
          <p:nvPr/>
        </p:nvSpPr>
        <p:spPr>
          <a:xfrm>
            <a:off x="6500826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7072330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52" name="51 Dikdörtgen"/>
          <p:cNvSpPr/>
          <p:nvPr/>
        </p:nvSpPr>
        <p:spPr>
          <a:xfrm>
            <a:off x="6072198" y="1214422"/>
            <a:ext cx="26432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30’un  0 ‘ ı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3" name="52 Dikdörtgen"/>
          <p:cNvSpPr/>
          <p:nvPr/>
        </p:nvSpPr>
        <p:spPr>
          <a:xfrm>
            <a:off x="6072198" y="1714488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3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1142976" y="3214686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  <p:sp>
        <p:nvSpPr>
          <p:cNvPr id="56" name="55 Dikdörtgen"/>
          <p:cNvSpPr/>
          <p:nvPr/>
        </p:nvSpPr>
        <p:spPr>
          <a:xfrm>
            <a:off x="6072198" y="2714620"/>
            <a:ext cx="2643207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5;  3  de  elde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8</a:t>
            </a:r>
          </a:p>
        </p:txBody>
      </p:sp>
      <p:sp>
        <p:nvSpPr>
          <p:cNvPr id="58" name="57 Metin kutusu"/>
          <p:cNvSpPr txBox="1"/>
          <p:nvPr/>
        </p:nvSpPr>
        <p:spPr>
          <a:xfrm>
            <a:off x="4572000" y="71435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6143636" y="628652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elde  2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889E-6 L -0.40312 0.3279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7216E-6 L -0.19097 0.034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31" grpId="0" animBg="1"/>
      <p:bldP spid="31" grpId="1" animBg="1"/>
      <p:bldP spid="39" grpId="0" animBg="1"/>
      <p:bldP spid="39" grpId="1" animBg="1"/>
      <p:bldP spid="44" grpId="0" animBg="1"/>
      <p:bldP spid="45" grpId="0"/>
      <p:bldP spid="48" grpId="0" animBg="1"/>
      <p:bldP spid="27" grpId="0"/>
      <p:bldP spid="27" grpId="1"/>
      <p:bldP spid="28" grpId="0" animBg="1"/>
      <p:bldP spid="28" grpId="1" animBg="1"/>
      <p:bldP spid="29" grpId="0" animBg="1"/>
      <p:bldP spid="23" grpId="0" animBg="1"/>
      <p:bldP spid="26" grpId="0"/>
      <p:bldP spid="26" grpId="1"/>
      <p:bldP spid="30" grpId="0"/>
      <p:bldP spid="30" grpId="1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41" grpId="0" animBg="1"/>
      <p:bldP spid="42" grpId="0" animBg="1"/>
      <p:bldP spid="43" grpId="0" animBg="1"/>
      <p:bldP spid="46" grpId="0" animBg="1"/>
      <p:bldP spid="49" grpId="0"/>
      <p:bldP spid="49" grpId="1"/>
      <p:bldP spid="49" grpId="2"/>
      <p:bldP spid="49" grpId="3"/>
      <p:bldP spid="50" grpId="0"/>
      <p:bldP spid="50" grpId="1"/>
      <p:bldP spid="50" grpId="2"/>
      <p:bldP spid="52" grpId="0" animBg="1"/>
      <p:bldP spid="53" grpId="0" animBg="1"/>
      <p:bldP spid="54" grpId="0"/>
      <p:bldP spid="54" grpId="1"/>
      <p:bldP spid="56" grpId="0" animBg="1"/>
      <p:bldP spid="58" grpId="0"/>
      <p:bldP spid="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9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9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4348" y="1500174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57554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214546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000100" y="1928802"/>
            <a:ext cx="357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000232" y="1643050"/>
            <a:ext cx="2000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357554" y="1214422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39" name="38 Yukarı Ok"/>
          <p:cNvSpPr/>
          <p:nvPr/>
        </p:nvSpPr>
        <p:spPr>
          <a:xfrm rot="21225976">
            <a:off x="2779115" y="944493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40" name="39 Metin kutusu"/>
          <p:cNvSpPr txBox="1"/>
          <p:nvPr/>
        </p:nvSpPr>
        <p:spPr>
          <a:xfrm>
            <a:off x="242886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6072198" y="214290"/>
            <a:ext cx="2643207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2214554"/>
            <a:ext cx="264320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2;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2071670" y="2643182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8" name="27 Yukarı Ok"/>
          <p:cNvSpPr/>
          <p:nvPr/>
        </p:nvSpPr>
        <p:spPr>
          <a:xfrm rot="4615425">
            <a:off x="2664451" y="921235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9" name="28 Yukarı Ok"/>
          <p:cNvSpPr/>
          <p:nvPr/>
        </p:nvSpPr>
        <p:spPr>
          <a:xfrm>
            <a:off x="2214546" y="1214422"/>
            <a:ext cx="357191" cy="7143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6072198" y="3214686"/>
            <a:ext cx="2643207" cy="523220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4;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000232" y="35004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1000100" y="3429000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214282" y="3500438"/>
            <a:ext cx="39290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3786190"/>
            <a:ext cx="3571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072198" y="3714752"/>
            <a:ext cx="26432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2;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Yukarı Ok"/>
          <p:cNvSpPr/>
          <p:nvPr/>
        </p:nvSpPr>
        <p:spPr>
          <a:xfrm rot="16200000">
            <a:off x="3036083" y="3821909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00036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192879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928662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715008" y="4214818"/>
            <a:ext cx="3000397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şimdi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toplayalım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6072198" y="4714884"/>
            <a:ext cx="2643207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aşağıya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6072198" y="521495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4  daha  11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4714876" y="5715016"/>
            <a:ext cx="407196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11’in  1’i  elde  var  1</a:t>
            </a:r>
          </a:p>
        </p:txBody>
      </p:sp>
      <p:sp>
        <p:nvSpPr>
          <p:cNvPr id="49" name="48 Dikdörtgen"/>
          <p:cNvSpPr/>
          <p:nvPr/>
        </p:nvSpPr>
        <p:spPr>
          <a:xfrm>
            <a:off x="6500826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7072330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6072198" y="1214422"/>
            <a:ext cx="26432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12’nin 2 ‘si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3" name="52 Dikdörtgen"/>
          <p:cNvSpPr/>
          <p:nvPr/>
        </p:nvSpPr>
        <p:spPr>
          <a:xfrm>
            <a:off x="6072198" y="1714488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1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1142976" y="3214686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  <p:sp>
        <p:nvSpPr>
          <p:cNvPr id="56" name="55 Dikdörtgen"/>
          <p:cNvSpPr/>
          <p:nvPr/>
        </p:nvSpPr>
        <p:spPr>
          <a:xfrm>
            <a:off x="6072198" y="2714620"/>
            <a:ext cx="2643207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6;  1  de  elde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7</a:t>
            </a:r>
          </a:p>
        </p:txBody>
      </p:sp>
      <p:sp>
        <p:nvSpPr>
          <p:cNvPr id="58" name="57 Metin kutusu"/>
          <p:cNvSpPr txBox="1"/>
          <p:nvPr/>
        </p:nvSpPr>
        <p:spPr>
          <a:xfrm>
            <a:off x="4572000" y="71435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6143636" y="628652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elde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889E-6 L -0.40312 0.3279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7216E-6 L -0.19097 0.034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31" grpId="0" animBg="1"/>
      <p:bldP spid="31" grpId="1" animBg="1"/>
      <p:bldP spid="39" grpId="0" animBg="1"/>
      <p:bldP spid="39" grpId="1" animBg="1"/>
      <p:bldP spid="44" grpId="0" animBg="1"/>
      <p:bldP spid="45" grpId="0"/>
      <p:bldP spid="48" grpId="0" animBg="1"/>
      <p:bldP spid="27" grpId="0"/>
      <p:bldP spid="27" grpId="1"/>
      <p:bldP spid="28" grpId="0" animBg="1"/>
      <p:bldP spid="28" grpId="1" animBg="1"/>
      <p:bldP spid="29" grpId="0" animBg="1"/>
      <p:bldP spid="23" grpId="0" animBg="1"/>
      <p:bldP spid="26" grpId="0"/>
      <p:bldP spid="26" grpId="1"/>
      <p:bldP spid="30" grpId="0"/>
      <p:bldP spid="30" grpId="1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41" grpId="0" animBg="1"/>
      <p:bldP spid="42" grpId="0" animBg="1"/>
      <p:bldP spid="43" grpId="0" animBg="1"/>
      <p:bldP spid="46" grpId="0" animBg="1"/>
      <p:bldP spid="49" grpId="0"/>
      <p:bldP spid="49" grpId="1"/>
      <p:bldP spid="49" grpId="2"/>
      <p:bldP spid="49" grpId="3"/>
      <p:bldP spid="50" grpId="0"/>
      <p:bldP spid="50" grpId="1"/>
      <p:bldP spid="50" grpId="2"/>
      <p:bldP spid="52" grpId="0" animBg="1"/>
      <p:bldP spid="53" grpId="0" animBg="1"/>
      <p:bldP spid="54" grpId="0"/>
      <p:bldP spid="54" grpId="1"/>
      <p:bldP spid="56" grpId="0" animBg="1"/>
      <p:bldP spid="58" grpId="0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9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9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4348" y="1500174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57554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214546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1928802"/>
            <a:ext cx="357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000232" y="1643050"/>
            <a:ext cx="2000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357554" y="1214422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39" name="38 Yukarı Ok"/>
          <p:cNvSpPr/>
          <p:nvPr/>
        </p:nvSpPr>
        <p:spPr>
          <a:xfrm rot="21225976">
            <a:off x="2779115" y="944493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40" name="39 Metin kutusu"/>
          <p:cNvSpPr txBox="1"/>
          <p:nvPr/>
        </p:nvSpPr>
        <p:spPr>
          <a:xfrm>
            <a:off x="242886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6072198" y="214290"/>
            <a:ext cx="2643207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8</a:t>
            </a:r>
          </a:p>
        </p:txBody>
      </p:sp>
      <p:sp>
        <p:nvSpPr>
          <p:cNvPr id="45" name="44 Dikdörtgen"/>
          <p:cNvSpPr/>
          <p:nvPr/>
        </p:nvSpPr>
        <p:spPr>
          <a:xfrm>
            <a:off x="6858016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2214554"/>
            <a:ext cx="264320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2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2071670" y="2643182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8" name="27 Yukarı Ok"/>
          <p:cNvSpPr/>
          <p:nvPr/>
        </p:nvSpPr>
        <p:spPr>
          <a:xfrm rot="4615425">
            <a:off x="2664451" y="921235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9" name="28 Yukarı Ok"/>
          <p:cNvSpPr/>
          <p:nvPr/>
        </p:nvSpPr>
        <p:spPr>
          <a:xfrm>
            <a:off x="2214546" y="1214422"/>
            <a:ext cx="357191" cy="7143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6072198" y="3214686"/>
            <a:ext cx="2643207" cy="523220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8;  8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000232" y="35004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000100" y="3429000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214282" y="3500438"/>
            <a:ext cx="39290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3786190"/>
            <a:ext cx="3571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072198" y="3714752"/>
            <a:ext cx="26432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1</a:t>
            </a:r>
          </a:p>
        </p:txBody>
      </p:sp>
      <p:sp>
        <p:nvSpPr>
          <p:cNvPr id="35" name="34 Yukarı Ok"/>
          <p:cNvSpPr/>
          <p:nvPr/>
        </p:nvSpPr>
        <p:spPr>
          <a:xfrm rot="16200000">
            <a:off x="3036083" y="3821909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00036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192879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928662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5715008" y="4214818"/>
            <a:ext cx="3000397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şimdi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toplayalım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6072198" y="4714884"/>
            <a:ext cx="2643207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aşağıya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6072198" y="521495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8  daha  11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4714876" y="5715016"/>
            <a:ext cx="407196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11’in  1’i  elde  var  1</a:t>
            </a:r>
          </a:p>
        </p:txBody>
      </p:sp>
      <p:sp>
        <p:nvSpPr>
          <p:cNvPr id="49" name="48 Dikdörtgen"/>
          <p:cNvSpPr/>
          <p:nvPr/>
        </p:nvSpPr>
        <p:spPr>
          <a:xfrm>
            <a:off x="6500826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7072330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52" name="51 Dikdörtgen"/>
          <p:cNvSpPr/>
          <p:nvPr/>
        </p:nvSpPr>
        <p:spPr>
          <a:xfrm>
            <a:off x="6072198" y="1214422"/>
            <a:ext cx="26432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16’nın  6 ‘sı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3" name="52 Dikdörtgen"/>
          <p:cNvSpPr/>
          <p:nvPr/>
        </p:nvSpPr>
        <p:spPr>
          <a:xfrm>
            <a:off x="6072198" y="1714488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1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1142976" y="3214686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  <p:sp>
        <p:nvSpPr>
          <p:cNvPr id="56" name="55 Dikdörtgen"/>
          <p:cNvSpPr/>
          <p:nvPr/>
        </p:nvSpPr>
        <p:spPr>
          <a:xfrm>
            <a:off x="6072198" y="2714620"/>
            <a:ext cx="2643207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2;  1  de  elde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8" name="57 Metin kutusu"/>
          <p:cNvSpPr txBox="1"/>
          <p:nvPr/>
        </p:nvSpPr>
        <p:spPr>
          <a:xfrm>
            <a:off x="4572000" y="71435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6143636" y="628652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elde  2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889E-6 L -0.40312 0.3279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7216E-6 L -0.19097 0.034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31" grpId="0" animBg="1"/>
      <p:bldP spid="31" grpId="1" animBg="1"/>
      <p:bldP spid="39" grpId="0" animBg="1"/>
      <p:bldP spid="39" grpId="1" animBg="1"/>
      <p:bldP spid="44" grpId="0" animBg="1"/>
      <p:bldP spid="45" grpId="0"/>
      <p:bldP spid="48" grpId="0" animBg="1"/>
      <p:bldP spid="27" grpId="0"/>
      <p:bldP spid="27" grpId="1"/>
      <p:bldP spid="28" grpId="0" animBg="1"/>
      <p:bldP spid="28" grpId="1" animBg="1"/>
      <p:bldP spid="29" grpId="0" animBg="1"/>
      <p:bldP spid="23" grpId="0" animBg="1"/>
      <p:bldP spid="26" grpId="0"/>
      <p:bldP spid="26" grpId="1"/>
      <p:bldP spid="30" grpId="0"/>
      <p:bldP spid="30" grpId="1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41" grpId="0" animBg="1"/>
      <p:bldP spid="42" grpId="0" animBg="1"/>
      <p:bldP spid="43" grpId="0" animBg="1"/>
      <p:bldP spid="46" grpId="0" animBg="1"/>
      <p:bldP spid="49" grpId="0"/>
      <p:bldP spid="49" grpId="1"/>
      <p:bldP spid="49" grpId="2"/>
      <p:bldP spid="49" grpId="3"/>
      <p:bldP spid="50" grpId="0"/>
      <p:bldP spid="50" grpId="1"/>
      <p:bldP spid="50" grpId="2"/>
      <p:bldP spid="52" grpId="0" animBg="1"/>
      <p:bldP spid="53" grpId="0" animBg="1"/>
      <p:bldP spid="54" grpId="0"/>
      <p:bldP spid="54" grpId="1"/>
      <p:bldP spid="56" grpId="0" animBg="1"/>
      <p:bldP spid="58" grpId="0"/>
      <p:bldP spid="5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9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9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4348" y="1500174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57554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214546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000100" y="1928802"/>
            <a:ext cx="357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000232" y="1643050"/>
            <a:ext cx="2000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357554" y="1214422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39" name="38 Yukarı Ok"/>
          <p:cNvSpPr/>
          <p:nvPr/>
        </p:nvSpPr>
        <p:spPr>
          <a:xfrm rot="21225976">
            <a:off x="2779115" y="944493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40" name="39 Metin kutusu"/>
          <p:cNvSpPr txBox="1"/>
          <p:nvPr/>
        </p:nvSpPr>
        <p:spPr>
          <a:xfrm>
            <a:off x="242886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6000760" y="214290"/>
            <a:ext cx="2643207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5; 0</a:t>
            </a:r>
          </a:p>
        </p:txBody>
      </p:sp>
      <p:sp>
        <p:nvSpPr>
          <p:cNvPr id="45" name="44 Dikdörtgen"/>
          <p:cNvSpPr/>
          <p:nvPr/>
        </p:nvSpPr>
        <p:spPr>
          <a:xfrm>
            <a:off x="6858016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00760" y="714356"/>
            <a:ext cx="264320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2;  0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2071670" y="2643182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</a:p>
        </p:txBody>
      </p:sp>
      <p:sp>
        <p:nvSpPr>
          <p:cNvPr id="28" name="27 Yukarı Ok"/>
          <p:cNvSpPr/>
          <p:nvPr/>
        </p:nvSpPr>
        <p:spPr>
          <a:xfrm rot="4615425">
            <a:off x="2664451" y="921235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9" name="28 Yukarı Ok"/>
          <p:cNvSpPr/>
          <p:nvPr/>
        </p:nvSpPr>
        <p:spPr>
          <a:xfrm>
            <a:off x="2214546" y="1214422"/>
            <a:ext cx="357191" cy="7143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6000760" y="1214422"/>
            <a:ext cx="2643207" cy="523220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5;  10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1000100" y="3429000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214282" y="3429000"/>
            <a:ext cx="39290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3786190"/>
            <a:ext cx="3571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072198" y="3357562"/>
            <a:ext cx="26432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2;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Yukarı Ok"/>
          <p:cNvSpPr/>
          <p:nvPr/>
        </p:nvSpPr>
        <p:spPr>
          <a:xfrm rot="16200000">
            <a:off x="3036083" y="3821909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00036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192879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928662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5786446" y="4357694"/>
            <a:ext cx="3000397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şimdi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toplayalım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6072198" y="4857760"/>
            <a:ext cx="2643207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aşağıya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6072198" y="5429264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0  daha  0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6072198" y="6000768"/>
            <a:ext cx="2714644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6000760" y="1714488"/>
            <a:ext cx="26432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10’ un  0 ‘ ı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3" name="52 Dikdörtgen"/>
          <p:cNvSpPr/>
          <p:nvPr/>
        </p:nvSpPr>
        <p:spPr>
          <a:xfrm>
            <a:off x="6072198" y="2857496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1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6" name="55 Dikdörtgen"/>
          <p:cNvSpPr/>
          <p:nvPr/>
        </p:nvSpPr>
        <p:spPr>
          <a:xfrm>
            <a:off x="6072198" y="3857628"/>
            <a:ext cx="2643207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4;  1  de  elde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8" name="57 Metin kutusu"/>
          <p:cNvSpPr txBox="1"/>
          <p:nvPr/>
        </p:nvSpPr>
        <p:spPr>
          <a:xfrm>
            <a:off x="4643438" y="135729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  <p:sp>
        <p:nvSpPr>
          <p:cNvPr id="47" name="46 Dikdörtgen"/>
          <p:cNvSpPr/>
          <p:nvPr/>
        </p:nvSpPr>
        <p:spPr>
          <a:xfrm>
            <a:off x="3143240" y="2643182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</a:p>
        </p:txBody>
      </p:sp>
      <p:sp>
        <p:nvSpPr>
          <p:cNvPr id="51" name="50 Dikdörtgen"/>
          <p:cNvSpPr/>
          <p:nvPr/>
        </p:nvSpPr>
        <p:spPr>
          <a:xfrm>
            <a:off x="7143768" y="2000240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429388" y="2000240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7012E-6 L -0.52917 0.23081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00" y="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6" dur="2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37835E-6 L -0.17535 -0.07956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00" y="-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000" fill="hold"/>
                                        <p:tgtEl>
                                          <p:spTgt spid="5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8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31" grpId="0" animBg="1"/>
      <p:bldP spid="31" grpId="1" animBg="1"/>
      <p:bldP spid="39" grpId="0" animBg="1"/>
      <p:bldP spid="39" grpId="1" animBg="1"/>
      <p:bldP spid="44" grpId="0" animBg="1"/>
      <p:bldP spid="45" grpId="0"/>
      <p:bldP spid="48" grpId="0" animBg="1"/>
      <p:bldP spid="27" grpId="0"/>
      <p:bldP spid="27" grpId="1"/>
      <p:bldP spid="28" grpId="0" animBg="1"/>
      <p:bldP spid="28" grpId="1" animBg="1"/>
      <p:bldP spid="29" grpId="0" animBg="1"/>
      <p:bldP spid="23" grpId="0" animBg="1"/>
      <p:bldP spid="30" grpId="0"/>
      <p:bldP spid="30" grpId="1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41" grpId="0" animBg="1"/>
      <p:bldP spid="42" grpId="0" animBg="1"/>
      <p:bldP spid="43" grpId="0" animBg="1"/>
      <p:bldP spid="46" grpId="0" animBg="1"/>
      <p:bldP spid="52" grpId="0" animBg="1"/>
      <p:bldP spid="53" grpId="0" animBg="1"/>
      <p:bldP spid="56" grpId="0" animBg="1"/>
      <p:bldP spid="58" grpId="0"/>
      <p:bldP spid="47" grpId="0"/>
      <p:bldP spid="47" grpId="1"/>
      <p:bldP spid="51" grpId="0"/>
      <p:bldP spid="51" grpId="1"/>
      <p:bldP spid="51" grpId="2"/>
      <p:bldP spid="54" grpId="0"/>
      <p:bldP spid="54" grpId="1"/>
      <p:bldP spid="54" grpId="2"/>
      <p:bldP spid="54" grpId="3"/>
      <p:bldP spid="54" grpId="4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9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9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4348" y="1500174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57554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214546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000100" y="1928802"/>
            <a:ext cx="357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000232" y="1643050"/>
            <a:ext cx="2000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357554" y="1214422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39" name="38 Yukarı Ok"/>
          <p:cNvSpPr/>
          <p:nvPr/>
        </p:nvSpPr>
        <p:spPr>
          <a:xfrm rot="21225976">
            <a:off x="2779115" y="944493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40" name="39 Metin kutusu"/>
          <p:cNvSpPr txBox="1"/>
          <p:nvPr/>
        </p:nvSpPr>
        <p:spPr>
          <a:xfrm>
            <a:off x="242886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6072198" y="214290"/>
            <a:ext cx="2643207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7</a:t>
            </a:r>
          </a:p>
        </p:txBody>
      </p:sp>
      <p:sp>
        <p:nvSpPr>
          <p:cNvPr id="45" name="44 Dikdörtgen"/>
          <p:cNvSpPr/>
          <p:nvPr/>
        </p:nvSpPr>
        <p:spPr>
          <a:xfrm>
            <a:off x="6858016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2214554"/>
            <a:ext cx="264320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2;  8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928662" y="2643182"/>
            <a:ext cx="184704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1  0</a:t>
            </a:r>
          </a:p>
        </p:txBody>
      </p:sp>
      <p:sp>
        <p:nvSpPr>
          <p:cNvPr id="28" name="27 Yukarı Ok"/>
          <p:cNvSpPr/>
          <p:nvPr/>
        </p:nvSpPr>
        <p:spPr>
          <a:xfrm rot="4615425">
            <a:off x="2664451" y="921235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9" name="28 Yukarı Ok"/>
          <p:cNvSpPr/>
          <p:nvPr/>
        </p:nvSpPr>
        <p:spPr>
          <a:xfrm>
            <a:off x="2214546" y="1214422"/>
            <a:ext cx="357191" cy="7143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6072198" y="3214686"/>
            <a:ext cx="2643207" cy="523220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7;  7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000232" y="35004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000100" y="3429000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0" y="3500438"/>
            <a:ext cx="39290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3786190"/>
            <a:ext cx="3571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072198" y="3714752"/>
            <a:ext cx="26432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2;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Yukarı Ok"/>
          <p:cNvSpPr/>
          <p:nvPr/>
        </p:nvSpPr>
        <p:spPr>
          <a:xfrm rot="16200000">
            <a:off x="3036083" y="3821909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2928926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192879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928662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5715008" y="4214818"/>
            <a:ext cx="3000397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şimdi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toplayalım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6072198" y="4714884"/>
            <a:ext cx="2643207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aşağıya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6072198" y="521495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7  daha  7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6072198" y="5715016"/>
            <a:ext cx="2714644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2;  1  daha  3</a:t>
            </a:r>
          </a:p>
        </p:txBody>
      </p:sp>
      <p:sp>
        <p:nvSpPr>
          <p:cNvPr id="49" name="48 Dikdörtgen"/>
          <p:cNvSpPr/>
          <p:nvPr/>
        </p:nvSpPr>
        <p:spPr>
          <a:xfrm>
            <a:off x="6500826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50" name="49 Dikdörtgen"/>
          <p:cNvSpPr/>
          <p:nvPr/>
        </p:nvSpPr>
        <p:spPr>
          <a:xfrm>
            <a:off x="7072330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52" name="51 Dikdörtgen"/>
          <p:cNvSpPr/>
          <p:nvPr/>
        </p:nvSpPr>
        <p:spPr>
          <a:xfrm>
            <a:off x="6072198" y="1214422"/>
            <a:ext cx="26432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28 ’in  8 ‘ 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3" name="52 Dikdörtgen"/>
          <p:cNvSpPr/>
          <p:nvPr/>
        </p:nvSpPr>
        <p:spPr>
          <a:xfrm>
            <a:off x="6072198" y="1714488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2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6" name="55 Dikdörtgen"/>
          <p:cNvSpPr/>
          <p:nvPr/>
        </p:nvSpPr>
        <p:spPr>
          <a:xfrm>
            <a:off x="5857884" y="2714620"/>
            <a:ext cx="2857521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8;  2  de  elde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8" name="57 Metin kutusu"/>
          <p:cNvSpPr txBox="1"/>
          <p:nvPr/>
        </p:nvSpPr>
        <p:spPr>
          <a:xfrm>
            <a:off x="4572000" y="71435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889E-6 L -0.40312 0.3279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7216E-6 L -0.19097 0.034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31" grpId="0" animBg="1"/>
      <p:bldP spid="31" grpId="1" animBg="1"/>
      <p:bldP spid="39" grpId="0" animBg="1"/>
      <p:bldP spid="39" grpId="1" animBg="1"/>
      <p:bldP spid="44" grpId="0" animBg="1"/>
      <p:bldP spid="45" grpId="0"/>
      <p:bldP spid="48" grpId="0" animBg="1"/>
      <p:bldP spid="27" grpId="0"/>
      <p:bldP spid="27" grpId="1"/>
      <p:bldP spid="28" grpId="0" animBg="1"/>
      <p:bldP spid="28" grpId="1" animBg="1"/>
      <p:bldP spid="29" grpId="0" animBg="1"/>
      <p:bldP spid="23" grpId="0" animBg="1"/>
      <p:bldP spid="26" grpId="0"/>
      <p:bldP spid="26" grpId="1"/>
      <p:bldP spid="30" grpId="0"/>
      <p:bldP spid="30" grpId="1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41" grpId="0" animBg="1"/>
      <p:bldP spid="42" grpId="0" animBg="1"/>
      <p:bldP spid="43" grpId="0" animBg="1"/>
      <p:bldP spid="46" grpId="0" animBg="1"/>
      <p:bldP spid="49" grpId="0"/>
      <p:bldP spid="49" grpId="1"/>
      <p:bldP spid="49" grpId="2"/>
      <p:bldP spid="49" grpId="3"/>
      <p:bldP spid="50" grpId="0"/>
      <p:bldP spid="50" grpId="1"/>
      <p:bldP spid="50" grpId="2"/>
      <p:bldP spid="52" grpId="0" animBg="1"/>
      <p:bldP spid="53" grpId="0" animBg="1"/>
      <p:bldP spid="56" grpId="0" animBg="1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0009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9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9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4348" y="1500174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57554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214546" y="142852"/>
            <a:ext cx="3571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000100" y="1928802"/>
            <a:ext cx="357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000232" y="1643050"/>
            <a:ext cx="2000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357554" y="1214422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39" name="38 Yukarı Ok"/>
          <p:cNvSpPr/>
          <p:nvPr/>
        </p:nvSpPr>
        <p:spPr>
          <a:xfrm rot="21225976">
            <a:off x="2779115" y="944493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40" name="39 Metin kutusu"/>
          <p:cNvSpPr txBox="1"/>
          <p:nvPr/>
        </p:nvSpPr>
        <p:spPr>
          <a:xfrm>
            <a:off x="242886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6072198" y="214290"/>
            <a:ext cx="2643207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357166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2214554"/>
            <a:ext cx="264320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2;  12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1071538" y="2643182"/>
            <a:ext cx="17041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1  6</a:t>
            </a:r>
          </a:p>
        </p:txBody>
      </p:sp>
      <p:sp>
        <p:nvSpPr>
          <p:cNvPr id="28" name="27 Yukarı Ok"/>
          <p:cNvSpPr/>
          <p:nvPr/>
        </p:nvSpPr>
        <p:spPr>
          <a:xfrm rot="4615425">
            <a:off x="2664451" y="921235"/>
            <a:ext cx="357191" cy="1207495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9" name="28 Yukarı Ok"/>
          <p:cNvSpPr/>
          <p:nvPr/>
        </p:nvSpPr>
        <p:spPr>
          <a:xfrm>
            <a:off x="2214546" y="1214422"/>
            <a:ext cx="357191" cy="7143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</a:rPr>
              <a:t>kere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6072198" y="3214686"/>
            <a:ext cx="2643207" cy="523220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8;  8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000232" y="35004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000100" y="3429000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0" y="3500438"/>
            <a:ext cx="39290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3786190"/>
            <a:ext cx="3571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072198" y="3714752"/>
            <a:ext cx="264320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k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2;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Yukarı Ok"/>
          <p:cNvSpPr/>
          <p:nvPr/>
        </p:nvSpPr>
        <p:spPr>
          <a:xfrm rot="16200000">
            <a:off x="3036083" y="3821909"/>
            <a:ext cx="357191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00036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1928794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928662" y="471488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715008" y="4214818"/>
            <a:ext cx="3000397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şimdi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toplayalım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6072198" y="4714884"/>
            <a:ext cx="2643207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  aşağıya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6072198" y="5214950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8  daha  14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4714876" y="5715016"/>
            <a:ext cx="407196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14’ün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’ü  elde  var  1</a:t>
            </a:r>
          </a:p>
        </p:txBody>
      </p:sp>
      <p:sp>
        <p:nvSpPr>
          <p:cNvPr id="49" name="48 Dikdörtgen"/>
          <p:cNvSpPr/>
          <p:nvPr/>
        </p:nvSpPr>
        <p:spPr>
          <a:xfrm>
            <a:off x="6500826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50" name="49 Dikdörtgen"/>
          <p:cNvSpPr/>
          <p:nvPr/>
        </p:nvSpPr>
        <p:spPr>
          <a:xfrm>
            <a:off x="7072330" y="500042"/>
            <a:ext cx="3571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6072198" y="1214422"/>
            <a:ext cx="26432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48 ’in  8 ‘ 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3" name="52 Dikdörtgen"/>
          <p:cNvSpPr/>
          <p:nvPr/>
        </p:nvSpPr>
        <p:spPr>
          <a:xfrm>
            <a:off x="6072198" y="1714488"/>
            <a:ext cx="264320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4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1214414" y="2500306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  <p:sp>
        <p:nvSpPr>
          <p:cNvPr id="56" name="55 Dikdörtgen"/>
          <p:cNvSpPr/>
          <p:nvPr/>
        </p:nvSpPr>
        <p:spPr>
          <a:xfrm>
            <a:off x="5857884" y="2714620"/>
            <a:ext cx="2857521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12;  4  de  elde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16</a:t>
            </a:r>
          </a:p>
        </p:txBody>
      </p:sp>
      <p:sp>
        <p:nvSpPr>
          <p:cNvPr id="58" name="57 Metin kutusu"/>
          <p:cNvSpPr txBox="1"/>
          <p:nvPr/>
        </p:nvSpPr>
        <p:spPr>
          <a:xfrm>
            <a:off x="4572000" y="71435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O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4714876" y="6215082"/>
            <a:ext cx="407196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2 daha 3 ; 1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elde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889E-6 L -0.40312 0.3279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7216E-6 L -0.19097 0.0344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31" grpId="0" animBg="1"/>
      <p:bldP spid="31" grpId="1" animBg="1"/>
      <p:bldP spid="39" grpId="0" animBg="1"/>
      <p:bldP spid="39" grpId="1" animBg="1"/>
      <p:bldP spid="44" grpId="0" animBg="1"/>
      <p:bldP spid="45" grpId="0"/>
      <p:bldP spid="48" grpId="0" animBg="1"/>
      <p:bldP spid="27" grpId="0"/>
      <p:bldP spid="27" grpId="1"/>
      <p:bldP spid="28" grpId="0" animBg="1"/>
      <p:bldP spid="28" grpId="1" animBg="1"/>
      <p:bldP spid="29" grpId="0" animBg="1"/>
      <p:bldP spid="23" grpId="0" animBg="1"/>
      <p:bldP spid="26" grpId="0"/>
      <p:bldP spid="26" grpId="1"/>
      <p:bldP spid="30" grpId="0"/>
      <p:bldP spid="30" grpId="1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41" grpId="0" animBg="1"/>
      <p:bldP spid="42" grpId="0" animBg="1"/>
      <p:bldP spid="43" grpId="0" animBg="1"/>
      <p:bldP spid="46" grpId="0" animBg="1"/>
      <p:bldP spid="49" grpId="0"/>
      <p:bldP spid="49" grpId="1"/>
      <p:bldP spid="49" grpId="2"/>
      <p:bldP spid="49" grpId="3"/>
      <p:bldP spid="50" grpId="0"/>
      <p:bldP spid="50" grpId="1"/>
      <p:bldP spid="50" grpId="2"/>
      <p:bldP spid="52" grpId="0" animBg="1"/>
      <p:bldP spid="53" grpId="0" animBg="1"/>
      <p:bldP spid="54" grpId="0"/>
      <p:bldP spid="54" grpId="1"/>
      <p:bldP spid="56" grpId="0" animBg="1"/>
      <p:bldP spid="58" grpId="0"/>
      <p:bldP spid="59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2462</TotalTime>
  <Words>1303</Words>
  <PresentationFormat>Ekran Gösterisi (4:3)</PresentationFormat>
  <Paragraphs>590</Paragraphs>
  <Slides>18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2" baseType="lpstr">
      <vt:lpstr>Arial</vt:lpstr>
      <vt:lpstr>Calibri</vt:lpstr>
      <vt:lpstr>Rockwell Extra Bold</vt:lpstr>
      <vt:lpstr>Ofis Teması</vt:lpstr>
      <vt:lpstr>İKİ   BASAMAKLI  DOĞAL  SAYILARLA ELDELİ    ÇARPMA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2013-07-01T19:15:16Z</dcterms:created>
  <dcterms:modified xsi:type="dcterms:W3CDTF">2021-01-09T13:07:26Z</dcterms:modified>
  <cp:category>https://www.sorubak.com</cp:category>
</cp:coreProperties>
</file>