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7" r:id="rId6"/>
    <p:sldId id="280" r:id="rId7"/>
    <p:sldId id="268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B6CC5-3073-492B-8160-4C5D63CC353B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5A3B8-6122-4884-A331-EF99681F63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B0D52-4D39-4D32-99ED-9988D39B1D9A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14612" y="928670"/>
            <a:ext cx="6960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500166" y="4000504"/>
            <a:ext cx="6191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6’dan 4 çıktı;  2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357290" y="4929198"/>
            <a:ext cx="65055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2’den 1 çıktı;  1 kaldı.</a:t>
            </a:r>
            <a:endParaRPr lang="tr-TR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28926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715008" y="157161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714480" y="2571744"/>
            <a:ext cx="3000396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5795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357586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71934" y="2643182"/>
            <a:ext cx="2857520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7" grpId="1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28926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715008" y="157161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714480" y="2571744"/>
            <a:ext cx="3000396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5795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357586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71934" y="2643182"/>
            <a:ext cx="2857520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7" grpId="1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85860"/>
            <a:ext cx="189507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14612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989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928670"/>
            <a:ext cx="2571768" cy="571504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857356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00100" y="3500438"/>
            <a:ext cx="42947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  dan  4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10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1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85860"/>
            <a:ext cx="189507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14612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989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928670"/>
            <a:ext cx="2571768" cy="571504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857356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00100" y="3500438"/>
            <a:ext cx="42995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11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3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07154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929058" y="1285860"/>
            <a:ext cx="108715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21457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5214974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00100" y="3500438"/>
            <a:ext cx="42995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12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2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07154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929058" y="1285860"/>
            <a:ext cx="108715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21457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5214974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00100" y="3500438"/>
            <a:ext cx="41853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ten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13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3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17300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21457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2071702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3857620" y="2643182"/>
            <a:ext cx="3000396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0100" y="3500438"/>
            <a:ext cx="42995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11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4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17300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21457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2071702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3857620" y="2643182"/>
            <a:ext cx="3000396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0100" y="3500438"/>
            <a:ext cx="41853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ten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14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6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17300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21457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2214578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3857620" y="2643182"/>
            <a:ext cx="3000396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0100" y="3500438"/>
            <a:ext cx="41853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ten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13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6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2" grpId="0" animBg="1"/>
      <p:bldP spid="13" grpId="0" animBg="1"/>
      <p:bldP spid="13" grpId="1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17300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35745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2214578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1000108"/>
            <a:ext cx="7264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3857620" y="2643182"/>
            <a:ext cx="3000396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000232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214414" y="428604"/>
            <a:ext cx="8835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</a:t>
            </a:r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000100" y="3286124"/>
            <a:ext cx="3919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tr-TR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den  4   çıkmaz.</a:t>
            </a:r>
            <a:endParaRPr lang="tr-TR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00100" y="3714752"/>
            <a:ext cx="57227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0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000100" y="4214818"/>
            <a:ext cx="7026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12 </a:t>
            </a:r>
            <a:r>
              <a:rPr lang="tr-TR" sz="40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3 kalır. </a:t>
            </a:r>
            <a:endParaRPr lang="tr-TR" sz="40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000100" y="4714884"/>
            <a:ext cx="3919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 den  5   çıkmaz.</a:t>
            </a:r>
            <a:endParaRPr lang="tr-TR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928662" y="5214950"/>
            <a:ext cx="57227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0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000100" y="5786454"/>
            <a:ext cx="7026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13 </a:t>
            </a:r>
            <a:r>
              <a:rPr lang="tr-TR" sz="40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7 kalır. </a:t>
            </a:r>
            <a:endParaRPr lang="tr-TR" sz="40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2" grpId="0" animBg="1"/>
      <p:bldP spid="13" grpId="1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/>
      <p:bldP spid="19" grpId="2"/>
      <p:bldP spid="20" grpId="0"/>
      <p:bldP spid="20" grpId="2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14612" y="92867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500166" y="4000504"/>
            <a:ext cx="6197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8’den 5 çıktı;  3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71604" y="4786322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3’ten 2 çıktı;  1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71802" y="1285860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358082" y="1214422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643702" y="1214422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786082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857520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271464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929322" y="1214422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4214810" y="2571744"/>
            <a:ext cx="3000396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3643306" y="2643182"/>
            <a:ext cx="2928958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0100" y="3500438"/>
            <a:ext cx="42947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  dan  5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10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6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71500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8001024" y="1214422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215206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143504" y="1000108"/>
            <a:ext cx="335758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571744"/>
            <a:ext cx="2786082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2857520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357290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38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4500562" y="2643182"/>
            <a:ext cx="3143272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3857620" y="2643182"/>
            <a:ext cx="3214710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0100" y="3500438"/>
            <a:ext cx="41853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  7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14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7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2" grpId="0" animBg="1"/>
      <p:bldP spid="13" grpId="0" animBg="1"/>
      <p:bldP spid="13" grpId="1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429256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85814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357298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300039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328614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2786082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2857520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1000108"/>
            <a:ext cx="7264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286512" y="1357298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4286248" y="2643182"/>
            <a:ext cx="3286148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000232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214414" y="428604"/>
            <a:ext cx="88357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12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Aşağı Bükülü Ok"/>
          <p:cNvSpPr/>
          <p:nvPr/>
        </p:nvSpPr>
        <p:spPr>
          <a:xfrm flipV="1">
            <a:off x="3786182" y="2643182"/>
            <a:ext cx="3143272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000100" y="3286124"/>
            <a:ext cx="3919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 den  4   çıkmaz.</a:t>
            </a:r>
            <a:endParaRPr lang="tr-TR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000100" y="3714752"/>
            <a:ext cx="57227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0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1000100" y="4214818"/>
            <a:ext cx="7026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11 </a:t>
            </a:r>
            <a:r>
              <a:rPr lang="tr-TR" sz="40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2 kalır. </a:t>
            </a:r>
            <a:endParaRPr lang="tr-TR" sz="40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000100" y="4714884"/>
            <a:ext cx="3919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tr-TR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den  7   çıkmaz.</a:t>
            </a:r>
            <a:endParaRPr lang="tr-TR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5214950"/>
            <a:ext cx="57227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0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00100" y="5786454"/>
            <a:ext cx="7026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12 </a:t>
            </a:r>
            <a:r>
              <a:rPr lang="tr-TR" sz="40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8 kalır. </a:t>
            </a:r>
            <a:endParaRPr lang="tr-TR" sz="40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2" grpId="0" animBg="1"/>
      <p:bldP spid="13" grpId="0" animBg="1"/>
      <p:bldP spid="13" grpId="1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/>
      <p:bldP spid="19" grpId="1"/>
      <p:bldP spid="20" grpId="0"/>
      <p:bldP spid="20" grpId="1"/>
      <p:bldP spid="21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14612" y="92867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357290" y="3857628"/>
            <a:ext cx="6197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7’den 3 çıktı;  4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428728" y="4643446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4’ten 2 çıktı;  2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357290" y="3857628"/>
            <a:ext cx="6191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9’dan 2 çıktı;  7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428728" y="4714884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5’ten 1 çıktı;  4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214678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9239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85984" y="1071546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28614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1571604" y="2643182"/>
            <a:ext cx="6000792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Aşağı Bükülü Ok"/>
          <p:cNvSpPr/>
          <p:nvPr/>
        </p:nvSpPr>
        <p:spPr>
          <a:xfrm flipV="1">
            <a:off x="1000100" y="2714620"/>
            <a:ext cx="5786478" cy="642942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57290" y="3857628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5’ten 3 çıktı;  2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000364" y="4714884"/>
            <a:ext cx="2065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000364" y="5500702"/>
            <a:ext cx="2065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6" grpId="0"/>
      <p:bldP spid="17" grpId="0" animBg="1"/>
      <p:bldP spid="15" grpId="0" animBg="1"/>
      <p:bldP spid="13" grpId="0"/>
      <p:bldP spid="14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214678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9239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85984" y="1071546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28614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7" name="16 Aşağı Bükülü Ok"/>
          <p:cNvSpPr/>
          <p:nvPr/>
        </p:nvSpPr>
        <p:spPr>
          <a:xfrm flipV="1">
            <a:off x="1571604" y="2643182"/>
            <a:ext cx="6000792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Aşağı Bükülü Ok"/>
          <p:cNvSpPr/>
          <p:nvPr/>
        </p:nvSpPr>
        <p:spPr>
          <a:xfrm flipV="1">
            <a:off x="1000100" y="2714620"/>
            <a:ext cx="5786478" cy="642942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57290" y="3857628"/>
            <a:ext cx="6197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8’den 5 çıktı;  3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000364" y="4643446"/>
            <a:ext cx="2065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071802" y="5429264"/>
            <a:ext cx="2065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6" grpId="0"/>
      <p:bldP spid="17" grpId="0" animBg="1"/>
      <p:bldP spid="15" grpId="0" animBg="1"/>
      <p:bldP spid="13" grpId="0"/>
      <p:bldP spid="14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28926" y="92867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357422" y="1071546"/>
            <a:ext cx="2428892" cy="428628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35758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143372" y="2571744"/>
            <a:ext cx="328614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5857916" cy="928694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357290" y="3714752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4’ten 2 çıktı;  2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428728" y="4572008"/>
            <a:ext cx="6197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7’den 3 çıktı;  4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143240" y="5357826"/>
            <a:ext cx="2222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6" grpId="0"/>
      <p:bldP spid="17" grpId="0" animBg="1"/>
      <p:bldP spid="15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28926" y="92867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357422" y="1071546"/>
            <a:ext cx="2428892" cy="428628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35758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143372" y="2571744"/>
            <a:ext cx="328614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5857916" cy="928694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357290" y="3714752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5’ten 3 çıktı;  2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357290" y="4429132"/>
            <a:ext cx="6197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8’den 5 çıktı;  3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00364" y="5214950"/>
            <a:ext cx="2222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6" grpId="0"/>
      <p:bldP spid="17" grpId="0" animBg="1"/>
      <p:bldP spid="15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28926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715008" y="157161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714480" y="2571744"/>
            <a:ext cx="3000396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5795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357586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71934" y="2643182"/>
            <a:ext cx="2857520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7" grpId="1" animBg="1"/>
      <p:bldP spid="1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536</Words>
  <PresentationFormat>Ekran Gösterisi (4:3)</PresentationFormat>
  <Paragraphs>233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2020-11-02T18:06:24Z</dcterms:created>
  <dcterms:modified xsi:type="dcterms:W3CDTF">2020-11-25T10:21:43Z</dcterms:modified>
  <cp:category>https://www.sorubak.com</cp:category>
</cp:coreProperties>
</file>