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67" r:id="rId2"/>
    <p:sldId id="256" r:id="rId3"/>
    <p:sldId id="257" r:id="rId4"/>
    <p:sldId id="270" r:id="rId5"/>
    <p:sldId id="271" r:id="rId6"/>
    <p:sldId id="266" r:id="rId7"/>
    <p:sldId id="258" r:id="rId8"/>
    <p:sldId id="259" r:id="rId9"/>
    <p:sldId id="260" r:id="rId10"/>
    <p:sldId id="263" r:id="rId11"/>
    <p:sldId id="269" r:id="rId12"/>
    <p:sldId id="268" r:id="rId13"/>
  </p:sldIdLst>
  <p:sldSz cx="9144000" cy="6858000" type="screen4x3"/>
  <p:notesSz cx="6888163" cy="100203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1104" y="-5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902075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0CEBD0-8C97-45CA-AF76-771CC1CEB70A}" type="datetimeFigureOut">
              <a:rPr lang="tr-TR" smtClean="0"/>
              <a:t>15/12/2020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939800" y="750888"/>
            <a:ext cx="500856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10213" cy="45100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902075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9E8B45-4261-4E62-9D47-572EB20AB6C5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mtClean="0"/>
              <a:t>https://www.sorubak.com 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9E8B45-4261-4E62-9D47-572EB20AB6C5}" type="slidenum">
              <a:rPr lang="tr-TR" smtClean="0"/>
              <a:t>12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27315" y="908720"/>
            <a:ext cx="856895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/>
              <a:t> </a:t>
            </a:r>
            <a:r>
              <a:rPr lang="tr-TR" sz="2800" dirty="0" smtClean="0"/>
              <a:t>    Katlandığı </a:t>
            </a:r>
            <a:r>
              <a:rPr lang="tr-TR" sz="2800" dirty="0"/>
              <a:t>zaman üst üste çakışan ve açıldığında katlama çizgisinden iki eş parçaya bölünebilen şekillere </a:t>
            </a:r>
            <a:r>
              <a:rPr lang="tr-TR" sz="2800" dirty="0">
                <a:solidFill>
                  <a:srgbClr val="FF0000"/>
                </a:solidFill>
              </a:rPr>
              <a:t>simetrik şekiller </a:t>
            </a:r>
            <a:r>
              <a:rPr lang="tr-TR" sz="2800" dirty="0"/>
              <a:t>denir.</a:t>
            </a:r>
          </a:p>
        </p:txBody>
      </p:sp>
      <p:pic>
        <p:nvPicPr>
          <p:cNvPr id="2050" name="Picture 2" descr="GEOMETRİ ÖĞRETİMİ: GEOMETRİ ÖĞRETİMİNDE PAİNT KULLANIMININ YERİ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52" y="2492896"/>
            <a:ext cx="9036976" cy="311966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1 Başlık"/>
          <p:cNvSpPr txBox="1">
            <a:spLocks/>
          </p:cNvSpPr>
          <p:nvPr/>
        </p:nvSpPr>
        <p:spPr>
          <a:xfrm>
            <a:off x="425591" y="-235025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b="1" i="1" dirty="0" smtClean="0">
                <a:solidFill>
                  <a:srgbClr val="00B050"/>
                </a:solidFill>
              </a:rPr>
              <a:t>SİMETRİ</a:t>
            </a:r>
            <a:endParaRPr lang="tr-TR" b="1" i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219895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/>
              <a:t>Harflerde simetri doğrularıyla eşit olarak ikiye ayrılır.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6084168" y="1700805"/>
            <a:ext cx="2611612" cy="470898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0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H</a:t>
            </a:r>
            <a:endParaRPr lang="tr-TR" sz="30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635896" y="1700804"/>
            <a:ext cx="2183611" cy="470898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0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</a:t>
            </a:r>
            <a:endParaRPr lang="tr-TR" sz="30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8925" y="1700806"/>
            <a:ext cx="3547767" cy="470898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0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M</a:t>
            </a:r>
            <a:endParaRPr lang="tr-TR" sz="30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Simetri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626"/>
            <a:ext cx="8640960" cy="648072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021348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Uzamsal İlişkiler Konu Anlatımı 4. Sınıf | Matematik Öğretmenleri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80728"/>
            <a:ext cx="8763000" cy="561662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611560" y="364014"/>
            <a:ext cx="92170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Aşağıdaki şekillerin simetrik olup olmadıklarını belirleyiniz.</a:t>
            </a:r>
            <a:endParaRPr lang="tr-TR" sz="2400" dirty="0"/>
          </a:p>
        </p:txBody>
      </p:sp>
    </p:spTree>
    <p:extLst>
      <p:ext uri="{BB962C8B-B14F-4D97-AF65-F5344CB8AC3E}">
        <p14:creationId xmlns="" xmlns:p14="http://schemas.microsoft.com/office/powerpoint/2010/main" val="1320386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18764" y="-243408"/>
            <a:ext cx="7772400" cy="1470025"/>
          </a:xfrm>
        </p:spPr>
        <p:txBody>
          <a:bodyPr/>
          <a:lstStyle/>
          <a:p>
            <a:r>
              <a:rPr lang="tr-TR" b="1" i="1" dirty="0">
                <a:solidFill>
                  <a:srgbClr val="00B050"/>
                </a:solidFill>
              </a:rPr>
              <a:t>SİMETRİ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-108520" y="692696"/>
            <a:ext cx="9015962" cy="1752600"/>
          </a:xfrm>
        </p:spPr>
        <p:txBody>
          <a:bodyPr>
            <a:normAutofit/>
          </a:bodyPr>
          <a:lstStyle/>
          <a:p>
            <a:pPr algn="l"/>
            <a:r>
              <a:rPr lang="tr-TR" sz="4000" dirty="0" smtClean="0">
                <a:solidFill>
                  <a:schemeClr val="tx1"/>
                </a:solidFill>
              </a:rPr>
              <a:t>      </a:t>
            </a:r>
            <a:r>
              <a:rPr lang="tr-TR" sz="2800" dirty="0" smtClean="0">
                <a:solidFill>
                  <a:schemeClr val="tx1"/>
                </a:solidFill>
              </a:rPr>
              <a:t>Bir </a:t>
            </a:r>
            <a:r>
              <a:rPr lang="tr-TR" sz="2800" dirty="0">
                <a:solidFill>
                  <a:schemeClr val="tx1"/>
                </a:solidFill>
              </a:rPr>
              <a:t>şeklin bir doğruya göre eşit uzaklıktaki görüntüsüdür.</a:t>
            </a:r>
          </a:p>
        </p:txBody>
      </p:sp>
      <p:pic>
        <p:nvPicPr>
          <p:cNvPr id="12" name="Picture 2" descr="NetteDers.Net - 2. Sınıf Matematik Simetri Konu Anlatımı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82" y="2162268"/>
            <a:ext cx="9006814" cy="35709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382042"/>
            <a:ext cx="8229600" cy="4525963"/>
          </a:xfrm>
        </p:spPr>
        <p:txBody>
          <a:bodyPr/>
          <a:lstStyle/>
          <a:p>
            <a:r>
              <a:rPr lang="tr-TR" dirty="0"/>
              <a:t>Simetrik şekiller katlandığında üst üste çakışan iki şekil elde edilir. Bu katlama çizgisine </a:t>
            </a:r>
            <a:r>
              <a:rPr lang="tr-TR" dirty="0">
                <a:solidFill>
                  <a:srgbClr val="FF0000"/>
                </a:solidFill>
              </a:rPr>
              <a:t>simetri</a:t>
            </a:r>
            <a:r>
              <a:rPr lang="tr-TR" dirty="0"/>
              <a:t> </a:t>
            </a:r>
            <a:r>
              <a:rPr lang="tr-TR" dirty="0">
                <a:solidFill>
                  <a:srgbClr val="FF0000"/>
                </a:solidFill>
              </a:rPr>
              <a:t>doğrusu</a:t>
            </a:r>
            <a:r>
              <a:rPr lang="tr-TR" dirty="0"/>
              <a:t> denir.</a:t>
            </a:r>
          </a:p>
        </p:txBody>
      </p:sp>
      <p:pic>
        <p:nvPicPr>
          <p:cNvPr id="2050" name="Picture 2" descr="C:\Users\Sistem\Desktop\maxres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47" y="3240360"/>
            <a:ext cx="9144000" cy="3212976"/>
          </a:xfrm>
          <a:prstGeom prst="rect">
            <a:avLst/>
          </a:prstGeom>
          <a:noFill/>
        </p:spPr>
      </p:pic>
      <p:sp>
        <p:nvSpPr>
          <p:cNvPr id="5" name="1 Başlık"/>
          <p:cNvSpPr txBox="1">
            <a:spLocks/>
          </p:cNvSpPr>
          <p:nvPr/>
        </p:nvSpPr>
        <p:spPr>
          <a:xfrm>
            <a:off x="682972" y="0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b="1" i="1" dirty="0" smtClean="0">
                <a:solidFill>
                  <a:schemeClr val="tx2"/>
                </a:solidFill>
              </a:rPr>
              <a:t>SİMETRİ DOĞRUSU</a:t>
            </a:r>
            <a:endParaRPr lang="tr-TR" b="1" i="1" dirty="0">
              <a:solidFill>
                <a:schemeClr val="tx2"/>
              </a:solidFill>
            </a:endParaRPr>
          </a:p>
        </p:txBody>
      </p:sp>
      <p:cxnSp>
        <p:nvCxnSpPr>
          <p:cNvPr id="6" name="Düz Ok Bağlayıcısı 5"/>
          <p:cNvCxnSpPr/>
          <p:nvPr/>
        </p:nvCxnSpPr>
        <p:spPr>
          <a:xfrm>
            <a:off x="2034882" y="3070176"/>
            <a:ext cx="0" cy="3553341"/>
          </a:xfrm>
          <a:prstGeom prst="straightConnector1">
            <a:avLst/>
          </a:prstGeom>
          <a:ln w="762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Düz Ok Bağlayıcısı 9"/>
          <p:cNvCxnSpPr/>
          <p:nvPr/>
        </p:nvCxnSpPr>
        <p:spPr>
          <a:xfrm>
            <a:off x="6588224" y="2899995"/>
            <a:ext cx="0" cy="3553341"/>
          </a:xfrm>
          <a:prstGeom prst="straightConnector1">
            <a:avLst/>
          </a:prstGeom>
          <a:ln w="762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Kelebeğin simetri doğrusu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3074" name="Picture 2" descr="C:\Users\Sistem\Desktop\kelebek-simetris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764704" y="620688"/>
            <a:ext cx="7258050" cy="5103118"/>
          </a:xfrm>
          <a:prstGeom prst="rect">
            <a:avLst/>
          </a:prstGeom>
          <a:noFill/>
        </p:spPr>
      </p:pic>
      <p:cxnSp>
        <p:nvCxnSpPr>
          <p:cNvPr id="6" name="5 Düz Ok Bağlayıcısı"/>
          <p:cNvCxnSpPr/>
          <p:nvPr/>
        </p:nvCxnSpPr>
        <p:spPr>
          <a:xfrm>
            <a:off x="4283968" y="1700808"/>
            <a:ext cx="0" cy="4536504"/>
          </a:xfrm>
          <a:prstGeom prst="straightConnector1">
            <a:avLst/>
          </a:prstGeom>
          <a:ln w="79375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144370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/>
              <a:t>Kalbin 1 tane simetri doğrusu vardır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3 Kalp"/>
          <p:cNvSpPr/>
          <p:nvPr/>
        </p:nvSpPr>
        <p:spPr>
          <a:xfrm>
            <a:off x="2411760" y="2708920"/>
            <a:ext cx="4248472" cy="3096344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6" name="5 Düz Ok Bağlayıcısı"/>
          <p:cNvCxnSpPr>
            <a:stCxn id="3" idx="0"/>
          </p:cNvCxnSpPr>
          <p:nvPr/>
        </p:nvCxnSpPr>
        <p:spPr>
          <a:xfrm flipH="1">
            <a:off x="4499992" y="1600200"/>
            <a:ext cx="72008" cy="4925144"/>
          </a:xfrm>
          <a:prstGeom prst="straightConnector1">
            <a:avLst/>
          </a:prstGeom>
          <a:ln w="8255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290949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Simetri Konu Özeti 4. Sınıf Matematik | Matematik Öğretmeni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760580"/>
            <a:ext cx="8424936" cy="592668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7570182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625421"/>
            <a:ext cx="8229600" cy="1143000"/>
          </a:xfrm>
        </p:spPr>
        <p:txBody>
          <a:bodyPr/>
          <a:lstStyle/>
          <a:p>
            <a:r>
              <a:rPr lang="tr-TR" dirty="0"/>
              <a:t>Karenin 4 simetri doğrusu vardır.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                    </a:t>
            </a:r>
          </a:p>
        </p:txBody>
      </p:sp>
      <p:sp>
        <p:nvSpPr>
          <p:cNvPr id="4" name="3 Dikdörtgen"/>
          <p:cNvSpPr/>
          <p:nvPr/>
        </p:nvSpPr>
        <p:spPr>
          <a:xfrm>
            <a:off x="683568" y="1916832"/>
            <a:ext cx="1872208" cy="158417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899592" y="4437112"/>
            <a:ext cx="1872208" cy="158417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Dikdörtgen"/>
          <p:cNvSpPr/>
          <p:nvPr/>
        </p:nvSpPr>
        <p:spPr>
          <a:xfrm>
            <a:off x="5724128" y="4365104"/>
            <a:ext cx="1872208" cy="158417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Dikdörtgen"/>
          <p:cNvSpPr/>
          <p:nvPr/>
        </p:nvSpPr>
        <p:spPr>
          <a:xfrm>
            <a:off x="5652120" y="1772816"/>
            <a:ext cx="1872208" cy="158417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2" name="11 Düz Ok Bağlayıcısı"/>
          <p:cNvCxnSpPr/>
          <p:nvPr/>
        </p:nvCxnSpPr>
        <p:spPr>
          <a:xfrm>
            <a:off x="0" y="2708920"/>
            <a:ext cx="3131840" cy="0"/>
          </a:xfrm>
          <a:prstGeom prst="straightConnector1">
            <a:avLst/>
          </a:prstGeom>
          <a:ln w="635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18 Düz Ok Bağlayıcısı"/>
          <p:cNvCxnSpPr/>
          <p:nvPr/>
        </p:nvCxnSpPr>
        <p:spPr>
          <a:xfrm flipV="1">
            <a:off x="5436096" y="4077072"/>
            <a:ext cx="2592288" cy="2088232"/>
          </a:xfrm>
          <a:prstGeom prst="straightConnector1">
            <a:avLst/>
          </a:prstGeom>
          <a:ln w="635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19 Düz Ok Bağlayıcısı"/>
          <p:cNvCxnSpPr/>
          <p:nvPr/>
        </p:nvCxnSpPr>
        <p:spPr>
          <a:xfrm>
            <a:off x="5076056" y="1340768"/>
            <a:ext cx="2880320" cy="2232248"/>
          </a:xfrm>
          <a:prstGeom prst="straightConnector1">
            <a:avLst/>
          </a:prstGeom>
          <a:ln w="635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20 Düz Ok Bağlayıcısı"/>
          <p:cNvCxnSpPr/>
          <p:nvPr/>
        </p:nvCxnSpPr>
        <p:spPr>
          <a:xfrm flipH="1" flipV="1">
            <a:off x="1835696" y="3717032"/>
            <a:ext cx="72008" cy="2808312"/>
          </a:xfrm>
          <a:prstGeom prst="straightConnector1">
            <a:avLst/>
          </a:prstGeom>
          <a:ln w="635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Dikdörtgenin 2 simetriği vardır.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                                                         </a:t>
            </a:r>
          </a:p>
        </p:txBody>
      </p:sp>
      <p:sp>
        <p:nvSpPr>
          <p:cNvPr id="4" name="3 Dikdörtgen"/>
          <p:cNvSpPr/>
          <p:nvPr/>
        </p:nvSpPr>
        <p:spPr>
          <a:xfrm>
            <a:off x="1691680" y="1772816"/>
            <a:ext cx="4248472" cy="151216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1763688" y="4293096"/>
            <a:ext cx="4248472" cy="151216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7" name="6 Düz Ok Bağlayıcısı"/>
          <p:cNvCxnSpPr/>
          <p:nvPr/>
        </p:nvCxnSpPr>
        <p:spPr>
          <a:xfrm>
            <a:off x="3707904" y="980728"/>
            <a:ext cx="72008" cy="3168352"/>
          </a:xfrm>
          <a:prstGeom prst="straightConnector1">
            <a:avLst/>
          </a:prstGeom>
          <a:ln w="3175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Düz Ok Bağlayıcısı"/>
          <p:cNvCxnSpPr/>
          <p:nvPr/>
        </p:nvCxnSpPr>
        <p:spPr>
          <a:xfrm flipH="1">
            <a:off x="971600" y="5085184"/>
            <a:ext cx="5760640" cy="0"/>
          </a:xfrm>
          <a:prstGeom prst="straightConnector1">
            <a:avLst/>
          </a:prstGeom>
          <a:ln w="3175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/>
              <a:t>Dairenin çok sayıda simetri doğrusu vardır.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                                     </a:t>
            </a:r>
          </a:p>
        </p:txBody>
      </p:sp>
      <p:sp>
        <p:nvSpPr>
          <p:cNvPr id="4" name="3 Oval"/>
          <p:cNvSpPr/>
          <p:nvPr/>
        </p:nvSpPr>
        <p:spPr>
          <a:xfrm>
            <a:off x="2699792" y="2348880"/>
            <a:ext cx="3384376" cy="3168352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</TotalTime>
  <Words>103</Words>
  <PresentationFormat>Ekran Gösterisi (4:3)</PresentationFormat>
  <Paragraphs>21</Paragraphs>
  <Slides>12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3" baseType="lpstr">
      <vt:lpstr>Ofis Teması</vt:lpstr>
      <vt:lpstr>Slayt 1</vt:lpstr>
      <vt:lpstr>SİMETRİ</vt:lpstr>
      <vt:lpstr>Slayt 3</vt:lpstr>
      <vt:lpstr>Kelebeğin simetri doğrusu</vt:lpstr>
      <vt:lpstr>Kalbin 1 tane simetri doğrusu vardır</vt:lpstr>
      <vt:lpstr>Slayt 6</vt:lpstr>
      <vt:lpstr>Karenin 4 simetri doğrusu vardır.</vt:lpstr>
      <vt:lpstr>Dikdörtgenin 2 simetriği vardır.</vt:lpstr>
      <vt:lpstr>Dairenin çok sayıda simetri doğrusu vardır.</vt:lpstr>
      <vt:lpstr>Harflerde simetri doğrularıyla eşit olarak ikiye ayrılır.</vt:lpstr>
      <vt:lpstr>Slayt 11</vt:lpstr>
      <vt:lpstr>Slayt 12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cp:lastPrinted>2020-05-17T08:00:27Z</cp:lastPrinted>
  <dcterms:created xsi:type="dcterms:W3CDTF">2020-05-04T18:25:56Z</dcterms:created>
  <dcterms:modified xsi:type="dcterms:W3CDTF">2020-12-15T10:26:28Z</dcterms:modified>
  <cp:category>https://www.sorubak.com</cp:category>
</cp:coreProperties>
</file>