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469" y="1133067"/>
            <a:ext cx="10229850" cy="57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48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908" y="1116603"/>
            <a:ext cx="9809370" cy="47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42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734" y="1042987"/>
            <a:ext cx="9920394" cy="478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17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509" y="1121364"/>
            <a:ext cx="10091774" cy="484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04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151" y="939709"/>
            <a:ext cx="9689811" cy="459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9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271" y="1157015"/>
            <a:ext cx="9864293" cy="472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51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768" y="1218792"/>
            <a:ext cx="10250065" cy="488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461" y="1229405"/>
            <a:ext cx="10081533" cy="485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28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05" y="1393235"/>
            <a:ext cx="10287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36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000125"/>
            <a:ext cx="103251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95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746" y="1186678"/>
            <a:ext cx="10273137" cy="490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9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431" y="1142728"/>
            <a:ext cx="10285108" cy="49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9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117" y="1240155"/>
            <a:ext cx="10341129" cy="492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993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591" y="1286419"/>
            <a:ext cx="10122036" cy="480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79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097" y="1157015"/>
            <a:ext cx="10043399" cy="481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11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198" y="1173615"/>
            <a:ext cx="9883910" cy="466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72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761" y="1048974"/>
            <a:ext cx="10042548" cy="477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7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98" y="1037000"/>
            <a:ext cx="10034204" cy="482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64692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115</TotalTime>
  <Words>0</Words>
  <PresentationFormat>Geniş ekran</PresentationFormat>
  <Paragraphs>0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Duman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2021-03-15T16:09:18Z</dcterms:created>
  <dcterms:modified xsi:type="dcterms:W3CDTF">2021-03-16T07:52:52Z</dcterms:modified>
  <cp:category>https://www.sorubak.com</cp:category>
</cp:coreProperties>
</file>