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  <p:sldId id="273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pPr/>
              <a:t>18.04.2021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185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pPr/>
              <a:t>18.04.2021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971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pPr/>
              <a:t>18.04.2021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631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pPr/>
              <a:t>18.04.2021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51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pPr/>
              <a:t>18.04.2021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757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pPr/>
              <a:t>18.04.2021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395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pPr/>
              <a:t>18.04.2021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638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pPr/>
              <a:t>18.04.2021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3197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pPr/>
              <a:t>18.04.2021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519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pPr/>
              <a:t>18.04.2021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541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pPr/>
              <a:t>18.04.2021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7429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0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9C45F1-12BB-411F-AFA0-3C100A1967BB}" type="datetimeFigureOut">
              <a:rPr lang="tr-TR" smtClean="0"/>
              <a:pPr/>
              <a:t>18.04.2021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5049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1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1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2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2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2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27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8801" y="1062075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KARŞILAŞTIRMA CÜMLELERİ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967335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  <a:p>
            <a:pPr algn="ctr"/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</a:p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MALATYA-MERKEZ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60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UYARI: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Karşılaştırma cümlelerinde sadece aradaki</a:t>
            </a: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farklar kıyaslanmaz. Karşılaştırma cümlelerinde</a:t>
            </a: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benzerlikler, üstünlükler, zayıflıklar ve eşitliklerde</a:t>
            </a: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kıyaslanabilir.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738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Ali resim yapmaktan, Zehra müzik dinlemekten hoşlanır.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OKUL GİFLERİ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564904"/>
            <a:ext cx="3456384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öğrenci - gif.ovh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564904"/>
            <a:ext cx="3814286" cy="3816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2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Yeni taşındığımız ev de eskisi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gibi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çok güzel.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İşadamın'dan Kış manzara hareketli gifleri 1000, Işıklı hareketli kar  Manzara gifleri, yeni ve güzel hareketli kar manzara gifleri, yeni… |  Manzara, Resimler, Resi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" y="2780927"/>
            <a:ext cx="4762500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17-12/29/yeniyil-2017-hareketli-gifler.gif | Christmas scenes, Animated  christmas, Christmas images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80928"/>
            <a:ext cx="4267301" cy="39604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458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lezzetli kayısılar Malatya’da yetişmektedir.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Steakhouse Coffee - Posts - Bandırma - Menu, Prices, Restaurant Reviews | 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780928"/>
            <a:ext cx="4128393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 descr="As Haberler: Kayısı dondu fiyatlar iki katına çıktı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854" y="2780928"/>
            <a:ext cx="4505137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03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Ağrı dağı Türkiye’nin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yüksek dağıdır.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Steakhouse Coffee - Posts - Bandırma - Menu, Prices, Restaurant Reviews | 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42" name="Picture 2" descr="Ağrı Manzaralı Türk Bayrağı Resimleri - Ağrı Dağı | Türk Bayraklar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4" y="2708920"/>
            <a:ext cx="4521941" cy="38359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Turan Coğrafyası a Twitter: &quot;Oğuz yurdunda dalgalanan Türk Bayrağı ve Ağrı  Dağı manzarası. Türkiye / Iğdır http://t.co/dgw3auQRpt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08920"/>
            <a:ext cx="4138204" cy="38359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1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Annem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babam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kadar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güzel resim yapar.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Steakhouse Coffee - Posts - Bandırma - Menu, Prices, Restaurant Reviews | 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1266" name="Picture 2" descr="▷ Ressamlar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636912"/>
            <a:ext cx="4056385" cy="4032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İnsan Gifleri | Yeni Slayt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36912"/>
            <a:ext cx="410445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06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Voleybolu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futbol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kadar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seviyorum.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Steakhouse Coffee - Posts - Bandırma - Menu, Prices, Restaurant Reviews | 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2290" name="Picture 2" descr="SPOR DÜNYASI: 2014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450818"/>
            <a:ext cx="3384376" cy="4146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Escolinhas de Voleibol - Cultur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2636912"/>
            <a:ext cx="3327921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61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Kamyon otomobilden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daha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büyüktür.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Steakhouse Coffee - Posts - Bandırma - Menu, Prices, Restaurant Reviews | 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3314" name="Picture 2" descr="araba gifleri, otomobil gifleri, eski model araba gifleri, külüstür araba  gifleri | Nisan Forum Flatcast Radyo Destek Paylaşım Sitesi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6" y="2708920"/>
            <a:ext cx="4225764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GüNCe &amp; Hareketli ve animasyonlu en iyi araba gifler | Forum Gozde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708920"/>
            <a:ext cx="4104456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949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İnek koyundan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daha fazla 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süt verir.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Steakhouse Coffee - Posts - Bandırma - Menu, Prices, Restaurant Reviews | 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4338" name="Picture 2" descr="▷ İnekler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068960"/>
            <a:ext cx="3975993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4" descr="Овца | АТОМ РПГ вики | Fando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4344" name="Picture 8" descr="Гифка овца гиф картинка, скачать gif на GIFER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068960"/>
            <a:ext cx="3888432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444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Sebzeyi meyvelerden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daha çok 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severim.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Steakhouse Coffee - Posts - Bandırma - Menu, Prices, Restaurant Reviews | 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4" descr="Овца | АТОМ РПГ вики | Fando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5364" name="Picture 4" descr="Yüksek Kalori İçeren Bu Meyvelere Dikkat! - HayatKola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2636912"/>
            <a:ext cx="4174326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Kırmızı hareketli arka plan vektörler | Kırmızı hareketli arka plan vektör  çizimler, vektörel grafik | Depositphotos®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2636912"/>
            <a:ext cx="4272409" cy="39604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06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KARŞILAŞTIRMA CÜMLELERİ: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8451" y="170080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Kişiler, varlıklar, durumlar arasındaki farklılık,</a:t>
            </a: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benzerlik, üstünlük veya zayıflıkların ortaya</a:t>
            </a: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konulduğu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cümlelere karşılaştırma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cümleleri denir.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86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Vişne  kirazdan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daha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ekşidir.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Steakhouse Coffee - Posts - Bandırma - Menu, Prices, Restaurant Reviews | 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4" descr="Овца | АТОМ РПГ вики | Fando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" name="Resim 9" descr="C:\Users\TOSHIBA\Desktop\ARŞİV\MEYVELER\KN5rq_1530194124_016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975" y="2420888"/>
            <a:ext cx="3831977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Resim 10" descr="C:\Users\TOSHIBA\Desktop\ARŞİV\MEYVELER\indir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2420888"/>
            <a:ext cx="3886294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4755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Balıkla havucun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benzer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özelliği A vitamini vermeleridir. 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Steakhouse Coffee - Posts - Bandırma - Menu, Prices, Restaurant Reviews | 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4" descr="Овца | АТОМ РПГ вики | Fando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2" name="Resim 11" descr="C:\Users\TOSHIBA\Desktop\ARŞİV\MEYVELER\Hamsi.350px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96952"/>
            <a:ext cx="3672408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Resim 12" descr="C:\Users\TOSHIBA\Desktop\ARŞİV\MEYVELER\366x218-havuc-nedir-faydalari-nelerdir-151732110807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2996952"/>
            <a:ext cx="3672408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5802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8801" y="1062075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KARŞILAŞTIRMA CÜMLELERİ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967335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  <a:p>
            <a:pPr algn="ctr"/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</a:p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MALATYA-MERKEZ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20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UYARI: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Karşılaştırma yapılırken ‘’-dan, daha, en çok, en az,</a:t>
            </a:r>
          </a:p>
          <a:p>
            <a:pPr algn="ctr"/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göre, kadar, ise </a:t>
            </a:r>
            <a:r>
              <a:rPr lang="tr-TR" sz="6600" b="1" dirty="0" err="1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vb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’’ ek ve kelimeler kullanılır.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547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423" y="90872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Emel, Ali’den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daha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kısadır.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bebek gifleri, en güzel bebek gifleri, çocuk gifleri, şirin bebek gifleri,  neşeli bebek gifleri | Nisan Forum Flatcast Radyo Destek Paylaşım Sitesi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80928"/>
            <a:ext cx="2160240" cy="3338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lindeki oyun konsoluyla hareketli çocuk gifi | Yeni Slayt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204864"/>
            <a:ext cx="2664296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651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423" y="90872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Bugün hava düne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göre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daha soğuk.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Winter snow landscape gif kar yagıyor hareketli gif - Renkli Duvar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18" y="2852936"/>
            <a:ext cx="3835610" cy="3672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karakaraaaaaaaaaaaaa | DÜNYADAN BİR ŞEYLER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480" y="2903202"/>
            <a:ext cx="3456384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556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423" y="90872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Kırmızı elma yeşil elmadan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daha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tatlı.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▷ Elmalar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4104456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YEŞİL ELMA GIF - PHONEKY'den İndirin ve Paylaşın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949115"/>
            <a:ext cx="2736304" cy="3048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902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423" y="90872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Domateste karpuz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gibi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kırmızıdır.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▷ Kavun &amp; Karpuz: Hareketli Resimleri, Gifleri &amp; Animasyonları - %100  ÜCRETSİZ!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780928"/>
            <a:ext cx="3168352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GREENHOUSE: SEBZE HASTALIKLARI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22" y="2780928"/>
            <a:ext cx="396044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96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423" y="90872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Kedileri de tavşanlar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kadar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severim. 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▷ Kavun &amp; Karpuz: Hareketli Resimleri, Gifleri &amp; Animasyonları - %100  ÜCRETSİZ!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122" name="Picture 2" descr="Seni mutlu etmek için komik kedi gif - Seyyar - 2021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37539"/>
            <a:ext cx="7416824" cy="4103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74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423" y="90872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At, eşekten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daha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hızlı koşar.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▷ Kavun &amp; Karpuz: Hareketli Resimleri, Gifleri &amp; Animasyonları - %100  ÜCRETSİZ!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146" name="Picture 2" descr="günün gif i #1299032 - uludağ sözlük galeri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2204864"/>
            <a:ext cx="4272409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Eşek GIF - PHONEKY'den İndirin ve Paylaşın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517067"/>
            <a:ext cx="3024336" cy="33602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184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265</Words>
  <PresentationFormat>Ekran Gösterisi (4:3)</PresentationFormat>
  <Paragraphs>56</Paragraphs>
  <Slides>22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2020-09-10T17:16:14Z</dcterms:created>
  <dcterms:modified xsi:type="dcterms:W3CDTF">2021-04-18T08:06:15Z</dcterms:modified>
  <cp:category>https://www.sorubak.com</cp:category>
</cp:coreProperties>
</file>