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59" r:id="rId10"/>
    <p:sldId id="266" r:id="rId11"/>
    <p:sldId id="267" r:id="rId12"/>
    <p:sldId id="268" r:id="rId13"/>
    <p:sldId id="265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7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17/10/2020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14" name="chimes.wav"/>
          </p:stSnd>
        </p:sndAc>
      </p:transition>
    </mc:Choice>
    <mc:Fallback>
      <p:transition spd="slow"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3996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DOĞAL SAYI PROBLEMLERİ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787183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5837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İki basamaklı en büyük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 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üç basamaklı en küçük tek sayının toplamı kaçtır?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106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4716016" y="2204864"/>
            <a:ext cx="95834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4518248" y="3501008"/>
            <a:ext cx="1082779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397258" y="13680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39725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7402880" y="386859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750763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102691" y="3868597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92871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4" grpId="0"/>
      <p:bldP spid="16" grpId="0"/>
      <p:bldP spid="17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 basamaklı en küçük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 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üç basamaklı en büyük sayının toplamı kaçtır?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87580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513940" y="2204864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3513940" y="3501008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397258" y="13680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39725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7402880" y="386859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750763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102691" y="3868597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454619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6562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4" grpId="0"/>
      <p:bldP spid="15" grpId="0"/>
      <p:bldP spid="16" grpId="0"/>
      <p:bldP spid="17" grpId="0"/>
      <p:bldP spid="26" grpId="0"/>
      <p:bldP spid="27" grpId="0"/>
      <p:bldP spid="28" grpId="0"/>
      <p:bldP spid="2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PROBLEM:7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 basamaklı en küçük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 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üç basamaklı en büyük çift sayının toplamı kaçtır?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63203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ÇÖZÜM:7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513940" y="2204864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3513940" y="3501008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397258" y="13680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39725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7402880" y="386859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750763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102691" y="3868597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454619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96885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4" grpId="0"/>
      <p:bldP spid="15" grpId="0"/>
      <p:bldP spid="16" grpId="0"/>
      <p:bldP spid="17" grpId="0"/>
      <p:bldP spid="26" grpId="0"/>
      <p:bldP spid="27" grpId="0"/>
      <p:bldP spid="28" grpId="0"/>
      <p:bldP spid="29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PROBLEM:8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 basamaklı en büyük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 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üç basamaklı en büyük tek sayının toplamı kaçtır?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40220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ÇÖZÜM:8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47037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 çift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468052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 tek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4788024" y="2204864"/>
            <a:ext cx="97210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4788024" y="3501008"/>
            <a:ext cx="72413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397258" y="13680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39725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7402880" y="386859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750763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102691" y="3868597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454619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27884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4" grpId="0"/>
      <p:bldP spid="15" grpId="0"/>
      <p:bldP spid="16" grpId="0"/>
      <p:bldP spid="17" grpId="0"/>
      <p:bldP spid="26" grpId="0"/>
      <p:bldP spid="27" grpId="0"/>
      <p:bldP spid="28" grpId="0"/>
      <p:bldP spid="29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İki basamaklı en büyük ve en küçük sayının farkı kaçtır?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8951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513940" y="2204864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3513940" y="3501008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22787" y="38671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01114" y="386712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72918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5" grpId="0"/>
      <p:bldP spid="16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İki basamaklı en küçük ve en büyük sayının toplamı kaçtır?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02715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İki basamaklı en büyük çift ve en küçük çift sayının farkı kaçtır?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6862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513940" y="2204864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3513940" y="3501008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22787" y="38671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01114" y="386712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29994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5" grpId="0"/>
      <p:bldP spid="16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 basamaklı en büyük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 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iki basamaklı en küçük tek sayının farkı kaçtır?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45511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4716016" y="2204864"/>
            <a:ext cx="95834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4518248" y="3501008"/>
            <a:ext cx="1082779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397258" y="13680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39725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7402880" y="386859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750763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102691" y="3868597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29264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4" grpId="0"/>
      <p:bldP spid="16" grpId="0"/>
      <p:bldP spid="17" grpId="0"/>
      <p:bldP spid="26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 basamaklı en büyük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 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iki basamaklı en büyük tek sayının farkı kaçtır?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29815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4716016" y="2204864"/>
            <a:ext cx="95834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4518248" y="3501008"/>
            <a:ext cx="1082779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397258" y="13680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39725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7402880" y="386859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750763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102691" y="3868597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04192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4" grpId="0"/>
      <p:bldP spid="16" grpId="0"/>
      <p:bldP spid="17" grpId="0"/>
      <p:bldP spid="26" grpId="0"/>
      <p:bldP spid="27" grpId="0"/>
      <p:bldP spid="28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 basamaklı en büyük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 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iki basamaklı en büyük çift sayının farkı kaçtır?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86110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4716016" y="2204864"/>
            <a:ext cx="95834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4518248" y="3501008"/>
            <a:ext cx="1082779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397258" y="13680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39725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7402880" y="386859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750763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102691" y="3868597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42085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4" grpId="0"/>
      <p:bldP spid="16" grpId="0"/>
      <p:bldP spid="17" grpId="0"/>
      <p:bldP spid="26" grpId="0"/>
      <p:bldP spid="27" grpId="0"/>
      <p:bldP spid="28" grpId="0"/>
      <p:bldP spid="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 basamaklı en büyük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 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üç basamaklı en küçük tek sayının farkı kaçtır?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35958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47037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 çift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468052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 tek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4788024" y="2204864"/>
            <a:ext cx="97210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4788024" y="3501008"/>
            <a:ext cx="72413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397258" y="13680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39725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7402880" y="386859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750763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102691" y="3868597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31710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4" grpId="0"/>
      <p:bldP spid="15" grpId="0"/>
      <p:bldP spid="16" grpId="0"/>
      <p:bldP spid="17" grpId="0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513940" y="2204864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3513940" y="3501008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22787" y="38671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01114" y="386712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436096" y="387177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76787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5" grpId="0"/>
      <p:bldP spid="16" grpId="0"/>
      <p:bldP spid="26" grpId="0"/>
      <p:bldP spid="27" grpId="0"/>
      <p:bldP spid="28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PROBLEM:7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üç basamaklı en büyük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 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üç basamaklı en küçük çift sayının farkı kaçtır?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18534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ÇÖZÜM:7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47037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 tek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468052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 çift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4788024" y="2204864"/>
            <a:ext cx="97210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4788024" y="3501008"/>
            <a:ext cx="72413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397258" y="13680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39725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7402880" y="386859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750763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102691" y="3868597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49976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4" grpId="0"/>
      <p:bldP spid="15" grpId="0"/>
      <p:bldP spid="16" grpId="0"/>
      <p:bldP spid="17" grpId="0"/>
      <p:bldP spid="26" grpId="0"/>
      <p:bldP spid="27" grpId="0"/>
      <p:bldP spid="28" grpId="0"/>
      <p:bldP spid="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3996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DOĞAL SAYI PROBLEMLERİ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787183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29448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İki basamaklı en küçük </a:t>
            </a:r>
            <a:r>
              <a:rPr lang="tr-TR" sz="7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 </a:t>
            </a:r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en büyük çift sayının toplamı kaçtır?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19564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513940" y="2204864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3513940" y="3501008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22787" y="38671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01114" y="386712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436096" y="387177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15896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5" grpId="0"/>
      <p:bldP spid="16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İki basamaklı en küçük </a:t>
            </a:r>
            <a:r>
              <a:rPr lang="tr-TR" sz="7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 </a:t>
            </a:r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en büyük çift sayının toplamı kaçtır?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52697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513940" y="2204864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3513940" y="3501008"/>
            <a:ext cx="133214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22787" y="38671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01114" y="386712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436096" y="387177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1759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5" grpId="0"/>
      <p:bldP spid="16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96752"/>
            <a:ext cx="903649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İki basamaklı en büyük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 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 üç basamaklı en küçük sayının toplamı kaçtır?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17596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312" y="1556792"/>
            <a:ext cx="36235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küçük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852936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büyük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4716016" y="2204864"/>
            <a:ext cx="95834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4518248" y="3501008"/>
            <a:ext cx="1082779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6084168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49186" y="138143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397258" y="13680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49186" y="2545380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397258" y="254992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5292080" y="3745709"/>
            <a:ext cx="3384376" cy="454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436096" y="2760602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7402880" y="3868598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750763" y="3868599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102691" y="3868597"/>
            <a:ext cx="6480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3835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4" grpId="0"/>
      <p:bldP spid="16" grpId="0"/>
      <p:bldP spid="17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484</Words>
  <PresentationFormat>Ekran Gösterisi (4:3)</PresentationFormat>
  <Paragraphs>219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2020-10-16T15:27:39Z</dcterms:created>
  <dcterms:modified xsi:type="dcterms:W3CDTF">2020-10-17T09:49:23Z</dcterms:modified>
  <cp:category>https://www.sorubak.com</cp:category>
</cp:coreProperties>
</file>