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8" r:id="rId2"/>
    <p:sldId id="274" r:id="rId3"/>
    <p:sldId id="273" r:id="rId4"/>
    <p:sldId id="279" r:id="rId5"/>
    <p:sldId id="272" r:id="rId6"/>
    <p:sldId id="271" r:id="rId7"/>
    <p:sldId id="275" r:id="rId8"/>
    <p:sldId id="276" r:id="rId9"/>
    <p:sldId id="277" r:id="rId10"/>
    <p:sldId id="278" r:id="rId11"/>
    <p:sldId id="280" r:id="rId12"/>
    <p:sldId id="281" r:id="rId13"/>
    <p:sldId id="282" r:id="rId14"/>
    <p:sldId id="270" r:id="rId15"/>
    <p:sldId id="283" r:id="rId16"/>
    <p:sldId id="269" r:id="rId17"/>
    <p:sldId id="284" r:id="rId18"/>
    <p:sldId id="285" r:id="rId19"/>
    <p:sldId id="268" r:id="rId20"/>
    <p:sldId id="286" r:id="rId21"/>
    <p:sldId id="267" r:id="rId22"/>
    <p:sldId id="287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27" autoAdjust="0"/>
  </p:normalViewPr>
  <p:slideViewPr>
    <p:cSldViewPr>
      <p:cViewPr varScale="1">
        <p:scale>
          <a:sx n="106" d="100"/>
          <a:sy n="106" d="100"/>
        </p:scale>
        <p:origin x="34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027EC-3D2F-419E-B2E1-99AB445E00DA}" type="datetimeFigureOut">
              <a:rPr lang="tr-TR" smtClean="0"/>
              <a:t>21.04.2021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80B1E-9C64-4EC3-98EB-7AB4C6FEC83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3187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80B1E-9C64-4EC3-98EB-7AB4C6FEC832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5804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80B1E-9C64-4EC3-98EB-7AB4C6FEC832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6516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80B1E-9C64-4EC3-98EB-7AB4C6FEC832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0473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80B1E-9C64-4EC3-98EB-7AB4C6FEC832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11476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80B1E-9C64-4EC3-98EB-7AB4C6FEC832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7415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80B1E-9C64-4EC3-98EB-7AB4C6FEC832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6110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80B1E-9C64-4EC3-98EB-7AB4C6FEC832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81178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80B1E-9C64-4EC3-98EB-7AB4C6FEC832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5300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t>21.04.2021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185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t>21.04.2021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971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t>21.04.2021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631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t>21.04.2021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51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t>21.04.2021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757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t>21.04.2021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395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t>21.04.2021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638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t>21.04.2021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197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t>21.04.2021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519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t>21.04.2021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541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t>21.04.2021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742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C45F1-12BB-411F-AFA0-3C100A1967BB}" type="datetimeFigureOut">
              <a:rPr lang="tr-TR" smtClean="0"/>
              <a:t>21.04.2021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83DC3-3F32-4041-9042-3730E5F3E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5049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1.jpeg"/><Relationship Id="rId4" Type="http://schemas.openxmlformats.org/officeDocument/2006/relationships/hyperlink" Target="http://www.egitimhane.com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hyperlink" Target="http://www.egitimhane.com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hyperlink" Target="http://www.egitimhane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MATEMATİK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055" y="908720"/>
            <a:ext cx="8928992" cy="24929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KARE-DİKDÖRTGEN-ÜÇGENLER-ÇOKGENLER SUNUSU</a:t>
            </a:r>
            <a:endParaRPr lang="tr-TR" sz="5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8166" y="364502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MALATYA-MERKEZ</a:t>
            </a:r>
          </a:p>
        </p:txBody>
      </p:sp>
    </p:spTree>
    <p:extLst>
      <p:ext uri="{BB962C8B-B14F-4D97-AF65-F5344CB8AC3E}">
        <p14:creationId xmlns:p14="http://schemas.microsoft.com/office/powerpoint/2010/main" val="359729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0126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ÜÇGEN: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0126" y="923330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Aynı doğru üzerinde olmayan üç noktayı birleştiren doğru parçalarından meydana gelen geometrik şekle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üçgen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denir. </a:t>
            </a:r>
          </a:p>
        </p:txBody>
      </p:sp>
    </p:spTree>
    <p:extLst>
      <p:ext uri="{BB962C8B-B14F-4D97-AF65-F5344CB8AC3E}">
        <p14:creationId xmlns:p14="http://schemas.microsoft.com/office/powerpoint/2010/main" val="378093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0126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ÜÇGEN: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İkizkenar Üçgen 5">
            <a:hlinkClick r:id="rId3"/>
          </p:cNvPr>
          <p:cNvSpPr/>
          <p:nvPr/>
        </p:nvSpPr>
        <p:spPr>
          <a:xfrm>
            <a:off x="2899136" y="2276872"/>
            <a:ext cx="3384376" cy="2376264"/>
          </a:xfrm>
          <a:prstGeom prst="triangl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" name="Düz Ok Bağlayıcısı 6"/>
          <p:cNvCxnSpPr/>
          <p:nvPr/>
        </p:nvCxnSpPr>
        <p:spPr>
          <a:xfrm flipH="1">
            <a:off x="4427985" y="4653136"/>
            <a:ext cx="1" cy="72008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V="1">
            <a:off x="4572000" y="1628158"/>
            <a:ext cx="0" cy="64871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326469" y="5373216"/>
            <a:ext cx="2203031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3470484" y="909921"/>
            <a:ext cx="2203031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</a:p>
        </p:txBody>
      </p:sp>
      <p:sp>
        <p:nvSpPr>
          <p:cNvPr id="15" name="Blok Yay 14"/>
          <p:cNvSpPr/>
          <p:nvPr/>
        </p:nvSpPr>
        <p:spPr>
          <a:xfrm rot="3031582">
            <a:off x="2957982" y="4362006"/>
            <a:ext cx="290319" cy="339537"/>
          </a:xfrm>
          <a:prstGeom prst="blockArc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Blok Yay 15"/>
          <p:cNvSpPr/>
          <p:nvPr/>
        </p:nvSpPr>
        <p:spPr>
          <a:xfrm rot="11048713">
            <a:off x="4442075" y="2225917"/>
            <a:ext cx="298498" cy="400730"/>
          </a:xfrm>
          <a:prstGeom prst="blockArc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Blok Yay 16"/>
          <p:cNvSpPr/>
          <p:nvPr/>
        </p:nvSpPr>
        <p:spPr>
          <a:xfrm rot="17244477">
            <a:off x="6033417" y="4352832"/>
            <a:ext cx="198636" cy="357882"/>
          </a:xfrm>
          <a:prstGeom prst="blockArc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6098790" y="4531774"/>
            <a:ext cx="64807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6746862" y="4208608"/>
            <a:ext cx="141678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 </a:t>
            </a:r>
          </a:p>
        </p:txBody>
      </p:sp>
    </p:spTree>
    <p:extLst>
      <p:ext uri="{BB962C8B-B14F-4D97-AF65-F5344CB8AC3E}">
        <p14:creationId xmlns:p14="http://schemas.microsoft.com/office/powerpoint/2010/main" val="405879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0126" y="0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ÜÇGENİN ÖZELLİKLERİ:</a:t>
            </a:r>
            <a:endParaRPr lang="tr-TR" sz="4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4939" y="659340"/>
            <a:ext cx="8928992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Üçgenin; 3 kenarı, 3 köşesi vardır. Köşegeni YOKTUR. </a:t>
            </a:r>
          </a:p>
        </p:txBody>
      </p:sp>
      <p:sp>
        <p:nvSpPr>
          <p:cNvPr id="8" name="İkizkenar Üçgen 7"/>
          <p:cNvSpPr/>
          <p:nvPr/>
        </p:nvSpPr>
        <p:spPr>
          <a:xfrm>
            <a:off x="3059832" y="3140968"/>
            <a:ext cx="3384376" cy="2376264"/>
          </a:xfrm>
          <a:prstGeom prst="triangl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4397824" y="2494637"/>
            <a:ext cx="70839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339860" y="5194065"/>
            <a:ext cx="70839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 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444208" y="5194066"/>
            <a:ext cx="70839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 </a:t>
            </a:r>
          </a:p>
        </p:txBody>
      </p:sp>
    </p:spTree>
    <p:extLst>
      <p:ext uri="{BB962C8B-B14F-4D97-AF65-F5344CB8AC3E}">
        <p14:creationId xmlns:p14="http://schemas.microsoft.com/office/powerpoint/2010/main" val="210961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0126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ÇOKGENLER: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0126" y="92333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Aynı doğrultuda olmayan en az üç noktanın düz çizgilerle birleşmesinden oluşan kapalı şekillere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çokgen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denir.</a:t>
            </a:r>
          </a:p>
        </p:txBody>
      </p:sp>
    </p:spTree>
    <p:extLst>
      <p:ext uri="{BB962C8B-B14F-4D97-AF65-F5344CB8AC3E}">
        <p14:creationId xmlns:p14="http://schemas.microsoft.com/office/powerpoint/2010/main" val="207487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" name="Picture 2" descr="http://www.ucurtmaplanlari.com/20050317altigen/altigen3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3387" y="116632"/>
            <a:ext cx="40324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ALTIGEN</a:t>
            </a:r>
          </a:p>
        </p:txBody>
      </p:sp>
    </p:spTree>
    <p:extLst>
      <p:ext uri="{BB962C8B-B14F-4D97-AF65-F5344CB8AC3E}">
        <p14:creationId xmlns:p14="http://schemas.microsoft.com/office/powerpoint/2010/main" val="232762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0126" y="0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ÇOKGENLERİN ÖZELLİKLERİ:</a:t>
            </a:r>
            <a:endParaRPr lang="tr-TR" sz="4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4939" y="659340"/>
            <a:ext cx="892899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*1= </a:t>
            </a:r>
            <a:r>
              <a:rPr lang="tr-TR" sz="5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Çokgen çok kenarlı demektir. </a:t>
            </a:r>
            <a:r>
              <a:rPr lang="tr-TR" sz="5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Gen</a:t>
            </a:r>
            <a:r>
              <a:rPr lang="tr-TR" sz="5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kenar demektir. Yani çok kenarlı anlamındadır.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90728" y="3059997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2=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Çokgenler en az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kenarlı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çok ise sonsuz sayıda olur.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11062" y="4458381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Üçgen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dörtgen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beşgen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altıgen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yedigen, 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sekizgen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… gibi devam eder.</a:t>
            </a:r>
          </a:p>
        </p:txBody>
      </p:sp>
    </p:spTree>
    <p:extLst>
      <p:ext uri="{BB962C8B-B14F-4D97-AF65-F5344CB8AC3E}">
        <p14:creationId xmlns:p14="http://schemas.microsoft.com/office/powerpoint/2010/main" val="15561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3=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Çokgenlerin köşeleri büyük harflerle gösterilir.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87433" y="3342476"/>
            <a:ext cx="8928992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4=</a:t>
            </a: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Kenarları ise köşedeki harfin küçüğü yazılarak adlandırılır.</a:t>
            </a:r>
          </a:p>
        </p:txBody>
      </p:sp>
    </p:spTree>
    <p:extLst>
      <p:ext uri="{BB962C8B-B14F-4D97-AF65-F5344CB8AC3E}">
        <p14:creationId xmlns:p14="http://schemas.microsoft.com/office/powerpoint/2010/main" val="136830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5=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Sadece üçgende kenar adını karşısındaki köşeden alır.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2701955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6=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Çokgenler kenar ve köşe sayısına göre adlandırılırlar.</a:t>
            </a:r>
          </a:p>
          <a:p>
            <a:pPr algn="ctr"/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 : 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Üçgen, dörtgen,  sekizgen gibi.</a:t>
            </a:r>
          </a:p>
        </p:txBody>
      </p:sp>
    </p:spTree>
    <p:extLst>
      <p:ext uri="{BB962C8B-B14F-4D97-AF65-F5344CB8AC3E}">
        <p14:creationId xmlns:p14="http://schemas.microsoft.com/office/powerpoint/2010/main" val="293663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0126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BEŞGEN: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0126" y="923330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Bir beşgen, beş kenarı olan çokgendir. İç açıları toplamı 540°, dış açıların toplamı ise 360°'dir.</a:t>
            </a:r>
          </a:p>
        </p:txBody>
      </p:sp>
    </p:spTree>
    <p:extLst>
      <p:ext uri="{BB962C8B-B14F-4D97-AF65-F5344CB8AC3E}">
        <p14:creationId xmlns:p14="http://schemas.microsoft.com/office/powerpoint/2010/main" val="173302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 descr="Beşgen Fotoğraflar, Resimler ve Görseller - 123R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3387" y="116632"/>
            <a:ext cx="40324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BEŞGEN</a:t>
            </a:r>
          </a:p>
        </p:txBody>
      </p:sp>
      <p:cxnSp>
        <p:nvCxnSpPr>
          <p:cNvPr id="6" name="Düz Ok Bağlayıcısı 5"/>
          <p:cNvCxnSpPr/>
          <p:nvPr/>
        </p:nvCxnSpPr>
        <p:spPr>
          <a:xfrm flipV="1">
            <a:off x="6588224" y="1303801"/>
            <a:ext cx="648072" cy="64871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6876256" y="6021288"/>
            <a:ext cx="720080" cy="14401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 rot="2332052">
            <a:off x="6494820" y="801502"/>
            <a:ext cx="2203031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7569586" y="5811361"/>
            <a:ext cx="153356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</a:p>
        </p:txBody>
      </p:sp>
    </p:spTree>
    <p:extLst>
      <p:ext uri="{BB962C8B-B14F-4D97-AF65-F5344CB8AC3E}">
        <p14:creationId xmlns:p14="http://schemas.microsoft.com/office/powerpoint/2010/main" val="140313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0126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KARE: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1500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Bütün kenarları ve açıları birbirine eşit olan düzgün dörtgene kare denir.</a:t>
            </a:r>
          </a:p>
        </p:txBody>
      </p:sp>
      <p:sp>
        <p:nvSpPr>
          <p:cNvPr id="6" name="Akış Çizelgesi: İşlem 5">
            <a:hlinkClick r:id="rId4"/>
          </p:cNvPr>
          <p:cNvSpPr/>
          <p:nvPr/>
        </p:nvSpPr>
        <p:spPr>
          <a:xfrm>
            <a:off x="3182474" y="4077072"/>
            <a:ext cx="2664296" cy="1944216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İşlem 6"/>
          <p:cNvSpPr/>
          <p:nvPr/>
        </p:nvSpPr>
        <p:spPr>
          <a:xfrm>
            <a:off x="3182474" y="4077072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İşlem 7"/>
          <p:cNvSpPr/>
          <p:nvPr/>
        </p:nvSpPr>
        <p:spPr>
          <a:xfrm>
            <a:off x="5558738" y="4077071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İşlem 8"/>
          <p:cNvSpPr/>
          <p:nvPr/>
        </p:nvSpPr>
        <p:spPr>
          <a:xfrm>
            <a:off x="3182474" y="5708620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kış Çizelgesi: İşlem 9"/>
          <p:cNvSpPr/>
          <p:nvPr/>
        </p:nvSpPr>
        <p:spPr>
          <a:xfrm>
            <a:off x="5558738" y="5708619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Ok Bağlayıcısı 10"/>
          <p:cNvCxnSpPr/>
          <p:nvPr/>
        </p:nvCxnSpPr>
        <p:spPr>
          <a:xfrm flipH="1">
            <a:off x="2606410" y="4797152"/>
            <a:ext cx="576064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5846770" y="4077072"/>
            <a:ext cx="770384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>
            <a:off x="5774762" y="5853931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480343" y="4473986"/>
            <a:ext cx="211605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6632252" y="3710866"/>
            <a:ext cx="211605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6689162" y="5530765"/>
            <a:ext cx="211605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 </a:t>
            </a:r>
          </a:p>
        </p:txBody>
      </p:sp>
    </p:spTree>
    <p:extLst>
      <p:ext uri="{BB962C8B-B14F-4D97-AF65-F5344CB8AC3E}">
        <p14:creationId xmlns:p14="http://schemas.microsoft.com/office/powerpoint/2010/main" val="388586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0126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ALTIGEN: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0126" y="923330"/>
            <a:ext cx="9093874" cy="48628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Bir altıgen altı kenarı ve altı köşesi olan çokgendir.</a:t>
            </a:r>
          </a:p>
          <a:p>
            <a:pPr algn="ctr"/>
            <a:r>
              <a:rPr lang="tr-TR" sz="6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2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Düzgün altıgenin iç açılarının her biri 120°'dir.</a:t>
            </a:r>
          </a:p>
        </p:txBody>
      </p:sp>
    </p:spTree>
    <p:extLst>
      <p:ext uri="{BB962C8B-B14F-4D97-AF65-F5344CB8AC3E}">
        <p14:creationId xmlns:p14="http://schemas.microsoft.com/office/powerpoint/2010/main" val="390150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 descr="Altıgen Halka - 58 cm - Turuncu KIPSTA - Decathl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2" y="0"/>
            <a:ext cx="9130498" cy="6825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411760" y="2708920"/>
            <a:ext cx="40324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ALTIGEN</a:t>
            </a: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4578751" y="548680"/>
            <a:ext cx="0" cy="97242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Dikdörtgen 7"/>
          <p:cNvSpPr/>
          <p:nvPr/>
        </p:nvSpPr>
        <p:spPr>
          <a:xfrm>
            <a:off x="3477235" y="1525442"/>
            <a:ext cx="2203031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</a:p>
        </p:txBody>
      </p:sp>
      <p:cxnSp>
        <p:nvCxnSpPr>
          <p:cNvPr id="9" name="Düz Ok Bağlayıcısı 8"/>
          <p:cNvCxnSpPr/>
          <p:nvPr/>
        </p:nvCxnSpPr>
        <p:spPr>
          <a:xfrm flipH="1" flipV="1">
            <a:off x="6300192" y="5373216"/>
            <a:ext cx="504056" cy="102088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 rot="20221063">
            <a:off x="5369413" y="4708406"/>
            <a:ext cx="153356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</a:p>
        </p:txBody>
      </p:sp>
    </p:spTree>
    <p:extLst>
      <p:ext uri="{BB962C8B-B14F-4D97-AF65-F5344CB8AC3E}">
        <p14:creationId xmlns:p14="http://schemas.microsoft.com/office/powerpoint/2010/main" val="201033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MATEMATİK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055" y="908720"/>
            <a:ext cx="8928992" cy="24929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KARE-DİKDÖRTGEN-ÜÇGENLER-ÇOKGENLER SUNUSU</a:t>
            </a:r>
            <a:endParaRPr lang="tr-TR" sz="5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8166" y="364502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MALATYA-MERKEZ</a:t>
            </a:r>
          </a:p>
        </p:txBody>
      </p:sp>
    </p:spTree>
    <p:extLst>
      <p:ext uri="{BB962C8B-B14F-4D97-AF65-F5344CB8AC3E}">
        <p14:creationId xmlns:p14="http://schemas.microsoft.com/office/powerpoint/2010/main" val="142720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0126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KARENİN ÖZELLİKLERİ: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1500" y="7647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fi-FI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Karenin 4 köşesi, 4 kenarı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dört tane dik açısı vardır.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93268" y="242088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Kenar uzunlukları birbirine eşittir.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93268" y="416529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Kenarları büyük harfle gösterilir ve bir yerden gidilerek adlandırılır. </a:t>
            </a:r>
          </a:p>
        </p:txBody>
      </p:sp>
    </p:spTree>
    <p:extLst>
      <p:ext uri="{BB962C8B-B14F-4D97-AF65-F5344CB8AC3E}">
        <p14:creationId xmlns:p14="http://schemas.microsoft.com/office/powerpoint/2010/main" val="45651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0126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KARENİN ÖZELLİKLERİ: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1500" y="7647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fi-FI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Karenin 4 köşesi, 4 kenarı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dört tane dik açısı vardır.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93268" y="242088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Kenar uzunlukları birbirine eşittir.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93268" y="416529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Kenarları büyük harfle gösterilir ve bir yerden gidilerek adlandırılır. </a:t>
            </a:r>
          </a:p>
        </p:txBody>
      </p:sp>
    </p:spTree>
    <p:extLst>
      <p:ext uri="{BB962C8B-B14F-4D97-AF65-F5344CB8AC3E}">
        <p14:creationId xmlns:p14="http://schemas.microsoft.com/office/powerpoint/2010/main" val="255053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0126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ÖRNEK: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>
            <a:hlinkClick r:id="rId4"/>
          </p:cNvPr>
          <p:cNvSpPr/>
          <p:nvPr/>
        </p:nvSpPr>
        <p:spPr>
          <a:xfrm>
            <a:off x="2555776" y="1916832"/>
            <a:ext cx="3816424" cy="35283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2008421" y="1270501"/>
            <a:ext cx="57606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300192" y="1270501"/>
            <a:ext cx="57606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</a:p>
        </p:txBody>
      </p:sp>
      <p:sp>
        <p:nvSpPr>
          <p:cNvPr id="8" name="Dikdörtgen 7"/>
          <p:cNvSpPr/>
          <p:nvPr/>
        </p:nvSpPr>
        <p:spPr>
          <a:xfrm>
            <a:off x="6372200" y="5301208"/>
            <a:ext cx="57606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979712" y="5301208"/>
            <a:ext cx="57606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01571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0126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DİKDÖRTGEN: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0126" y="923330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Karşılıklı kenarları birbirine eşit, dik ve paralel olan dörtgene dikdörtgen  denir.</a:t>
            </a:r>
          </a:p>
        </p:txBody>
      </p:sp>
    </p:spTree>
    <p:extLst>
      <p:ext uri="{BB962C8B-B14F-4D97-AF65-F5344CB8AC3E}">
        <p14:creationId xmlns:p14="http://schemas.microsoft.com/office/powerpoint/2010/main" val="92465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0126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DİKDÖRTGEN: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39752" y="1916832"/>
            <a:ext cx="4464496" cy="22322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İşlem 6"/>
          <p:cNvSpPr/>
          <p:nvPr/>
        </p:nvSpPr>
        <p:spPr>
          <a:xfrm>
            <a:off x="2339860" y="1935303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İşlem 7"/>
          <p:cNvSpPr/>
          <p:nvPr/>
        </p:nvSpPr>
        <p:spPr>
          <a:xfrm>
            <a:off x="6516216" y="1916832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İşlem 8"/>
          <p:cNvSpPr/>
          <p:nvPr/>
        </p:nvSpPr>
        <p:spPr>
          <a:xfrm>
            <a:off x="6516216" y="3842725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kış Çizelgesi: İşlem 9"/>
          <p:cNvSpPr/>
          <p:nvPr/>
        </p:nvSpPr>
        <p:spPr>
          <a:xfrm>
            <a:off x="2339860" y="3807363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139952" y="4149080"/>
            <a:ext cx="0" cy="74111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 flipH="1">
            <a:off x="1454390" y="4113718"/>
            <a:ext cx="88547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>
            <a:off x="6804248" y="3987340"/>
            <a:ext cx="64807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 rot="16200000">
            <a:off x="73200" y="3765371"/>
            <a:ext cx="211605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3081927" y="4908167"/>
            <a:ext cx="211605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7452320" y="3664174"/>
            <a:ext cx="141678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 </a:t>
            </a:r>
          </a:p>
        </p:txBody>
      </p:sp>
    </p:spTree>
    <p:extLst>
      <p:ext uri="{BB962C8B-B14F-4D97-AF65-F5344CB8AC3E}">
        <p14:creationId xmlns:p14="http://schemas.microsoft.com/office/powerpoint/2010/main" val="188635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0126" y="0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DİKDÖRTGENİN ÖZELLİKLERİ:</a:t>
            </a:r>
            <a:endParaRPr lang="tr-TR" sz="4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4939" y="659340"/>
            <a:ext cx="892899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Dikdörtgenin</a:t>
            </a:r>
            <a:r>
              <a:rPr lang="fi-FI" sz="5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4 köşesi, 4 kenarı</a:t>
            </a:r>
            <a:r>
              <a:rPr lang="tr-TR" sz="5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dört tane dik açısı vardır.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72837" y="2682786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Karşılıklı kenar uzunlukları birbirine eşittir.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70233" y="4437112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Kenarları büyük harfle gösterilir ve bir yerden gidilerek adlandırılır. </a:t>
            </a:r>
          </a:p>
        </p:txBody>
      </p:sp>
    </p:spTree>
    <p:extLst>
      <p:ext uri="{BB962C8B-B14F-4D97-AF65-F5344CB8AC3E}">
        <p14:creationId xmlns:p14="http://schemas.microsoft.com/office/powerpoint/2010/main" val="379135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0126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Örnek: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39752" y="1916832"/>
            <a:ext cx="4464496" cy="22322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İşlem 6"/>
          <p:cNvSpPr/>
          <p:nvPr/>
        </p:nvSpPr>
        <p:spPr>
          <a:xfrm>
            <a:off x="2339860" y="1935303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İşlem 7"/>
          <p:cNvSpPr/>
          <p:nvPr/>
        </p:nvSpPr>
        <p:spPr>
          <a:xfrm>
            <a:off x="6516216" y="1916832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İşlem 8"/>
          <p:cNvSpPr/>
          <p:nvPr/>
        </p:nvSpPr>
        <p:spPr>
          <a:xfrm>
            <a:off x="6516216" y="3842725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kış Çizelgesi: İşlem 9"/>
          <p:cNvSpPr/>
          <p:nvPr/>
        </p:nvSpPr>
        <p:spPr>
          <a:xfrm>
            <a:off x="2339860" y="3807363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1631469" y="1288972"/>
            <a:ext cx="70839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 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4248" y="1270501"/>
            <a:ext cx="70839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 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936" y="4113718"/>
            <a:ext cx="70839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 </a:t>
            </a:r>
          </a:p>
        </p:txBody>
      </p:sp>
      <p:sp>
        <p:nvSpPr>
          <p:cNvPr id="21" name="Dikdörtgen 20"/>
          <p:cNvSpPr/>
          <p:nvPr/>
        </p:nvSpPr>
        <p:spPr>
          <a:xfrm>
            <a:off x="1632921" y="4149080"/>
            <a:ext cx="70839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 </a:t>
            </a:r>
          </a:p>
        </p:txBody>
      </p:sp>
    </p:spTree>
    <p:extLst>
      <p:ext uri="{BB962C8B-B14F-4D97-AF65-F5344CB8AC3E}">
        <p14:creationId xmlns:p14="http://schemas.microsoft.com/office/powerpoint/2010/main" val="234851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9" grpId="0" animBg="1"/>
      <p:bldP spid="16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443</Words>
  <PresentationFormat>Ekran Gösterisi (4:3)</PresentationFormat>
  <Paragraphs>92</Paragraphs>
  <Slides>22</Slides>
  <Notes>8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7" baseType="lpstr">
      <vt:lpstr>Arial</vt:lpstr>
      <vt:lpstr>Calibri</vt:lpstr>
      <vt:lpstr>Rockwell Extra Bold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2020-09-10T17:16:14Z</dcterms:created>
  <dcterms:modified xsi:type="dcterms:W3CDTF">2021-04-21T12:30:24Z</dcterms:modified>
  <cp:category>https://www.sorubak.com</cp:category>
</cp:coreProperties>
</file>