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6" r:id="rId4"/>
    <p:sldId id="275" r:id="rId5"/>
    <p:sldId id="274" r:id="rId6"/>
    <p:sldId id="273" r:id="rId7"/>
    <p:sldId id="272" r:id="rId8"/>
    <p:sldId id="271" r:id="rId9"/>
    <p:sldId id="269" r:id="rId10"/>
    <p:sldId id="277" r:id="rId11"/>
    <p:sldId id="278" r:id="rId12"/>
    <p:sldId id="270" r:id="rId13"/>
    <p:sldId id="268" r:id="rId14"/>
    <p:sldId id="267" r:id="rId15"/>
    <p:sldId id="266" r:id="rId16"/>
    <p:sldId id="265" r:id="rId17"/>
    <p:sldId id="264" r:id="rId18"/>
    <p:sldId id="263" r:id="rId19"/>
    <p:sldId id="262" r:id="rId20"/>
    <p:sldId id="261" r:id="rId21"/>
    <p:sldId id="260" r:id="rId22"/>
    <p:sldId id="259" r:id="rId23"/>
    <p:sldId id="279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588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15.02.2021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15.02.2021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15.02.2021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15.02.2021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15.02.2021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15.02.2021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15.02.2021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15.02.2021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15.02.2021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15.02.2021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15.02.2021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0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15.02.2021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0.wav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0.wav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0.wav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0.wav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0.wav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0.wav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0.wav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-2292"/>
            <a:ext cx="89644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</a:t>
            </a:r>
            <a:r>
              <a:rPr lang="tr-TR" sz="5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HAYAT BİLGİSİ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79512" y="921038"/>
            <a:ext cx="878497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YÖNETİM BİRİMLERİ, ÜLKEMİZİN YÖNETİM ŞEKLİ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3645024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 </a:t>
            </a:r>
            <a:r>
              <a:rPr lang="tr-TR" sz="5400" b="1" cap="none" spc="0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  <a:p>
            <a:pPr algn="ctr"/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Ö.İ.İLKOKULU-MALATYA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sng" strike="noStrike" cap="none" normalizeH="0" baseline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www.egitimhane.com</a:t>
            </a:r>
            <a:endParaRPr kumimoji="0" lang="tr-T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673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30800" y="20493"/>
            <a:ext cx="9124497" cy="68634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*Maddi açıdan durumu yetersiz olan, yaşlı, sakat ve kimsesi olmayan kimselerin belirlenmesinde, ilgili kurumla beraber çalışarak, ilgili kuruma yardımcı olmak.</a:t>
            </a:r>
          </a:p>
          <a:p>
            <a:pPr algn="ctr"/>
            <a:r>
              <a:rPr lang="tr-TR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0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*Askerlik çağı gelen kişilerin ve seçmen listelerinin askıya çıkarılmasını sağlamak.</a:t>
            </a:r>
          </a:p>
          <a:p>
            <a:pPr algn="ctr"/>
            <a:r>
              <a:rPr lang="tr-TR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Seçim döneminde, seçmen listelerinin kendi yönetim bölgesindeki vatandaşlara dağıtımını sağlamak.</a:t>
            </a:r>
          </a:p>
        </p:txBody>
      </p:sp>
    </p:spTree>
    <p:extLst>
      <p:ext uri="{BB962C8B-B14F-4D97-AF65-F5344CB8AC3E}">
        <p14:creationId xmlns:p14="http://schemas.microsoft.com/office/powerpoint/2010/main" val="3787386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30800" y="20493"/>
            <a:ext cx="9124497" cy="62478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Mahalle ya da köylerde, yapılan hizmetler, eksil ve yetersizlikler konusunda ilgili kurumlara görüş bildirmek.</a:t>
            </a:r>
          </a:p>
          <a:p>
            <a:pPr algn="ctr"/>
            <a:r>
              <a:rPr lang="tr-TR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0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Mahallede bulunan cadde, sokak ve meydan levhaları bozulmuşsa, belediyeye bildirmek ve levhanın değiştirilmesini sağlamak.</a:t>
            </a:r>
          </a:p>
          <a:p>
            <a:pPr algn="ctr"/>
            <a:r>
              <a:rPr lang="tr-TR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Seçimlerle işbaşına gelen muhtarların belli başlı görevleri yukarıdaki gibidir.</a:t>
            </a:r>
          </a:p>
        </p:txBody>
      </p:sp>
    </p:spTree>
    <p:extLst>
      <p:ext uri="{BB962C8B-B14F-4D97-AF65-F5344CB8AC3E}">
        <p14:creationId xmlns:p14="http://schemas.microsoft.com/office/powerpoint/2010/main" val="4086841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51" y="0"/>
            <a:ext cx="9123249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467544" y="1412776"/>
            <a:ext cx="842493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İl yönetiminin başında bulunan en yetkili kişi validir. Görevleri ise; ilde eğitim, ulaşım, sağlık gibi devlet işlerinin yürütülmesini sağlar. İldeki huzurun ve güvenliğin sağlanması için gerekli gördüğü tedbirleri alır.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467544" y="4725144"/>
            <a:ext cx="84249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İlçe yönetiminin başında bulunan en yetkili kişi kaymakamdır. Görevleri ise; görevlerini ildeki valiye bağlı olarak yapar. İlçede devleti temsil eder. Kaymakam, ilçe sınırları içerisinde halkın can ve mal güvenliğini sağlar. İlçenin gelişip kalkınması için çalışır.</a:t>
            </a:r>
          </a:p>
        </p:txBody>
      </p:sp>
    </p:spTree>
    <p:extLst>
      <p:ext uri="{BB962C8B-B14F-4D97-AF65-F5344CB8AC3E}">
        <p14:creationId xmlns:p14="http://schemas.microsoft.com/office/powerpoint/2010/main" val="1244880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44" y="21138"/>
            <a:ext cx="9145844" cy="68368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5" y="24780"/>
            <a:ext cx="9129255" cy="8119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8317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847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89756" y="1268760"/>
            <a:ext cx="8964488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Cumhuriyet denilince aklıma millet egemenliği, bağımsızlık, özgürlük, eşitlik, adalet geliyor. </a:t>
            </a:r>
          </a:p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Halkın kendi kendini yönetmesi geliyor.</a:t>
            </a:r>
          </a:p>
        </p:txBody>
      </p:sp>
    </p:spTree>
    <p:extLst>
      <p:ext uri="{BB962C8B-B14F-4D97-AF65-F5344CB8AC3E}">
        <p14:creationId xmlns:p14="http://schemas.microsoft.com/office/powerpoint/2010/main" val="1047224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14" y="0"/>
            <a:ext cx="9149114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6993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289" y="-3658"/>
            <a:ext cx="9176289" cy="68616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9475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43" y="18402"/>
            <a:ext cx="9117957" cy="68395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0906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78" y="15311"/>
            <a:ext cx="9162078" cy="68426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3991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344" y="0"/>
            <a:ext cx="9159343" cy="11049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1410" y="1099042"/>
            <a:ext cx="8964488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Çünkü Cumhuriyet milletin egemenliği, milletin kendi kendini yönetebilmesidir. Dil, din ayrımı gözetilmeden herkese eşit davranılır. Bu nedenlerle en iyi yönetim biçimidir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9251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026" name="Picture 2" descr="MALATYA RESİMLERİ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7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7707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284" y="31901"/>
            <a:ext cx="9170284" cy="12382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70151"/>
            <a:ext cx="9144000" cy="55949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6834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79512" y="1340768"/>
            <a:ext cx="878497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1-Cumhuriyet yönetiminde kadın erkek eşitliği vardır.</a:t>
            </a:r>
          </a:p>
          <a:p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2-</a:t>
            </a:r>
            <a:r>
              <a:rPr lang="tr-TR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Dil, din ayrımı gözetilmeden herkese eşit davranılır.</a:t>
            </a:r>
          </a:p>
          <a:p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3-Seçme ve seçilme hakkına her vatandaş sahiptir.</a:t>
            </a:r>
          </a:p>
          <a:p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4-</a:t>
            </a:r>
            <a:r>
              <a:rPr lang="tr-TR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Medeni Kanun ile evlilikte resmî nikâh zorunlu oldu.</a:t>
            </a:r>
          </a:p>
          <a:p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5-Kadın, erkek, eşit haklara sahip oldu.</a:t>
            </a:r>
          </a:p>
          <a:p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6-</a:t>
            </a:r>
            <a:r>
              <a:rPr lang="tr-TR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Herkes, eşit şartlarda eğitim alma hakkına sahip oldu.</a:t>
            </a:r>
          </a:p>
          <a:p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7-Herkes, konut dokunulmazlığı ve haberleşme hakkını kazandı.</a:t>
            </a:r>
          </a:p>
          <a:p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8-</a:t>
            </a:r>
            <a:r>
              <a:rPr lang="tr-TR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Bilim ve sanatı serbestçe öğrenme ve öğretme özgürlüğü geldi.</a:t>
            </a:r>
          </a:p>
          <a:p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9-Din ve devlet işleri birbirinden ayrıldı. Din, dil farkı gözetilmeden insanlar eşit sayıldı</a:t>
            </a:r>
          </a:p>
        </p:txBody>
      </p:sp>
    </p:spTree>
    <p:extLst>
      <p:ext uri="{BB962C8B-B14F-4D97-AF65-F5344CB8AC3E}">
        <p14:creationId xmlns:p14="http://schemas.microsoft.com/office/powerpoint/2010/main" val="851658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251520" y="3659545"/>
            <a:ext cx="84249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n-NO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Cumhuriyetle birlikte seçme ve seçilme hakkına her vatandaş sahiptir.</a:t>
            </a:r>
            <a:endParaRPr lang="tr-TR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7176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-2292"/>
            <a:ext cx="89644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</a:t>
            </a:r>
            <a:r>
              <a:rPr lang="tr-TR" sz="5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HAYAT BİLGİSİ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79512" y="921038"/>
            <a:ext cx="878497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YÖNETİM BİRİMLERİ, ÜLKEMİZİN YÖNETİM ŞEKLİ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3645024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 </a:t>
            </a:r>
            <a:r>
              <a:rPr lang="tr-TR" sz="5400" b="1" cap="none" spc="0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  <a:p>
            <a:pPr algn="ctr"/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Ö.İ.İLKOKULU-MALATYA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0506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07" y="0"/>
            <a:ext cx="9156607" cy="1628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MALATYA RESİMLERİ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64" y="1628801"/>
            <a:ext cx="9154763" cy="5229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9921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335"/>
            <a:ext cx="9144000" cy="43104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38" y="4293097"/>
            <a:ext cx="9123962" cy="26164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8900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9052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344"/>
            <a:ext cx="9144000" cy="31836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" y="3212976"/>
            <a:ext cx="9143287" cy="36450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9761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8354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847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 descr="MALATYA RESİMLERİ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" y="1445568"/>
            <a:ext cx="9143225" cy="54124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0057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-2292"/>
            <a:ext cx="89644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MUHTARIN GÖREVLERİ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9502" y="921038"/>
            <a:ext cx="9124497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Mahalle ve köy muhtarları, seçim döneminde sandık seçim ve sağlık merkezi kurulları ile emlak vergisi ile ilgili arsaların beyan tespit komisyonlarına katılırlar.</a:t>
            </a:r>
          </a:p>
          <a:p>
            <a:pPr algn="ctr"/>
            <a:r>
              <a:rPr lang="tr-TR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0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Nüfus kağıdını kaybeden ve yeni bir nüfus kağıdı çıkarmak isteyen vatandaşlara, ilgili belgeleri vererek vatandaşlara yol göstermek.</a:t>
            </a:r>
          </a:p>
        </p:txBody>
      </p:sp>
    </p:spTree>
    <p:extLst>
      <p:ext uri="{BB962C8B-B14F-4D97-AF65-F5344CB8AC3E}">
        <p14:creationId xmlns:p14="http://schemas.microsoft.com/office/powerpoint/2010/main" val="722086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417</Words>
  <PresentationFormat>Ekran Gösterisi (4:3)</PresentationFormat>
  <Paragraphs>33</Paragraphs>
  <Slides>23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8" baseType="lpstr">
      <vt:lpstr>Arial</vt:lpstr>
      <vt:lpstr>Calibri</vt:lpstr>
      <vt:lpstr>Comic Sans MS</vt:lpstr>
      <vt:lpstr>Times New Roman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2020-09-15T16:45:53Z</dcterms:created>
  <dcterms:modified xsi:type="dcterms:W3CDTF">2021-02-15T10:40:11Z</dcterms:modified>
  <cp:category>https://www.sorubak.com</cp:category>
</cp:coreProperties>
</file>