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3" r:id="rId5"/>
    <p:sldId id="274" r:id="rId6"/>
    <p:sldId id="271" r:id="rId7"/>
    <p:sldId id="270" r:id="rId8"/>
    <p:sldId id="269" r:id="rId9"/>
    <p:sldId id="275" r:id="rId10"/>
    <p:sldId id="276" r:id="rId11"/>
    <p:sldId id="277" r:id="rId12"/>
    <p:sldId id="268" r:id="rId13"/>
    <p:sldId id="267" r:id="rId14"/>
    <p:sldId id="266" r:id="rId15"/>
    <p:sldId id="265" r:id="rId16"/>
    <p:sldId id="278" r:id="rId17"/>
    <p:sldId id="264" r:id="rId18"/>
    <p:sldId id="263" r:id="rId19"/>
    <p:sldId id="262" r:id="rId20"/>
    <p:sldId id="261" r:id="rId21"/>
    <p:sldId id="260" r:id="rId22"/>
    <p:sldId id="259" r:id="rId23"/>
    <p:sldId id="282" r:id="rId24"/>
    <p:sldId id="281" r:id="rId25"/>
    <p:sldId id="280" r:id="rId26"/>
    <p:sldId id="279" r:id="rId27"/>
    <p:sldId id="283" r:id="rId28"/>
    <p:sldId id="284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HÂLLERİ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677" y="278237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6483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85698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*Hangi maddeler sıvı hâldedir?</a:t>
            </a:r>
            <a:endParaRPr lang="tr-TR" sz="6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2055943"/>
            <a:ext cx="903649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Bardaktaki süt ve havuzdaki su sıvı haldedir.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79601"/>
            <a:ext cx="2160240" cy="2561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437112"/>
            <a:ext cx="3960440" cy="1842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77878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85698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*Hangi maddeler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hâldedir?</a:t>
            </a:r>
            <a:endParaRPr lang="tr-TR" sz="6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2055943"/>
            <a:ext cx="903649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Balonun içindeki hava gaz haldeki maddelere örnektir.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79601"/>
            <a:ext cx="2520280" cy="267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79600"/>
            <a:ext cx="2520280" cy="267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097892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0"/>
            <a:ext cx="916225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69494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00"/>
            <a:ext cx="9144000" cy="6859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494199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" y="31452"/>
            <a:ext cx="9142575" cy="6826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76436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0511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85698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*Çevremizdeki katı, sıvı ve gaz maddelere</a:t>
            </a:r>
          </a:p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örnekler verelim.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3645024"/>
            <a:ext cx="903649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 Katı: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Taş, tahta</a:t>
            </a:r>
            <a:endParaRPr lang="tr-TR" sz="6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Sıvı: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Meyve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suyu, su</a:t>
            </a:r>
            <a:endParaRPr lang="tr-TR" sz="60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Gaz: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Hava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06314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56"/>
            <a:ext cx="9144000" cy="6872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247964" y="1832105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72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4247964" y="2708920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72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7668344" y="3501008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72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6084168" y="4139969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72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4247964" y="5013176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72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7668344" y="5665992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7200" dirty="0"/>
          </a:p>
        </p:txBody>
      </p:sp>
    </p:spTree>
    <p:extLst>
      <p:ext uri="{BB962C8B-B14F-4D97-AF65-F5344CB8AC3E}">
        <p14:creationId xmlns="" xmlns:p14="http://schemas.microsoft.com/office/powerpoint/2010/main" val="2472201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84"/>
            <a:ext cx="9144000" cy="68507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892016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" y="12932"/>
            <a:ext cx="9134369" cy="6845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65940" y="666274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2:Basketbol topu, 5:Paket lastiği, 6:Ayna, 7:Sünger</a:t>
            </a:r>
            <a:endParaRPr lang="tr-TR" sz="32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294781" y="2527524"/>
            <a:ext cx="86121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1:Cam şişe, 3:Tuğla, 4:Ayna, 8:Cam deney malzemeleri </a:t>
            </a:r>
            <a:endParaRPr lang="tr-TR" sz="32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265940" y="4581128"/>
            <a:ext cx="86121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1:Cam şişe, 2:Basketbol topu, 3:Tuğla, 4:Ayna, 7:Sünger, 9:Tırnak köprüsü</a:t>
            </a:r>
          </a:p>
        </p:txBody>
      </p:sp>
    </p:spTree>
    <p:extLst>
      <p:ext uri="{BB962C8B-B14F-4D97-AF65-F5344CB8AC3E}">
        <p14:creationId xmlns="" xmlns:p14="http://schemas.microsoft.com/office/powerpoint/2010/main" val="9377353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84" y="0"/>
            <a:ext cx="9170284" cy="18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" y="1826064"/>
            <a:ext cx="9140196" cy="5049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47449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6" y="29522"/>
            <a:ext cx="9123784" cy="68284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419872" y="1541251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804248" y="1916832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5076056" y="2276872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6804248" y="2738537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5076056" y="3068960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3419872" y="3514004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419872" y="4003378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3419872" y="4424592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6804248" y="4797152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419872" y="5157192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5076056" y="5616090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6804248" y="5904194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</p:spTree>
    <p:extLst>
      <p:ext uri="{BB962C8B-B14F-4D97-AF65-F5344CB8AC3E}">
        <p14:creationId xmlns="" xmlns:p14="http://schemas.microsoft.com/office/powerpoint/2010/main" val="31221390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" y="0"/>
            <a:ext cx="914037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43608" y="3068960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Hava</a:t>
            </a:r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5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064598" y="3717032"/>
            <a:ext cx="2283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M.suyu</a:t>
            </a:r>
            <a:endParaRPr lang="tr-TR" sz="36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948292" y="4509120"/>
            <a:ext cx="2399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komposto</a:t>
            </a:r>
            <a:endParaRPr lang="tr-TR" sz="36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36889" y="5157192"/>
            <a:ext cx="2310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 buharı</a:t>
            </a:r>
            <a:endParaRPr lang="tr-TR" sz="36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919095" y="6175006"/>
            <a:ext cx="261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Kurşun kalem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32788438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8" y="1813"/>
            <a:ext cx="9131812" cy="6856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55576" y="1700808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755576" y="5085184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</p:spTree>
    <p:extLst>
      <p:ext uri="{BB962C8B-B14F-4D97-AF65-F5344CB8AC3E}">
        <p14:creationId xmlns="" xmlns:p14="http://schemas.microsoft.com/office/powerpoint/2010/main" val="1963536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899592" y="1988840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782332" y="5934670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</p:spTree>
    <p:extLst>
      <p:ext uri="{BB962C8B-B14F-4D97-AF65-F5344CB8AC3E}">
        <p14:creationId xmlns="" xmlns:p14="http://schemas.microsoft.com/office/powerpoint/2010/main" val="363698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444208" y="2852936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782332" y="5477930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</p:spTree>
    <p:extLst>
      <p:ext uri="{BB962C8B-B14F-4D97-AF65-F5344CB8AC3E}">
        <p14:creationId xmlns="" xmlns:p14="http://schemas.microsoft.com/office/powerpoint/2010/main" val="6805835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6" y="0"/>
            <a:ext cx="912378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62708" y="1650473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540121" y="5589240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</p:spTree>
    <p:extLst>
      <p:ext uri="{BB962C8B-B14F-4D97-AF65-F5344CB8AC3E}">
        <p14:creationId xmlns="" xmlns:p14="http://schemas.microsoft.com/office/powerpoint/2010/main" val="2680523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58"/>
            <a:ext cx="9144000" cy="6861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156176" y="260648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755576" y="5636662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</p:spTree>
    <p:extLst>
      <p:ext uri="{BB962C8B-B14F-4D97-AF65-F5344CB8AC3E}">
        <p14:creationId xmlns="" xmlns:p14="http://schemas.microsoft.com/office/powerpoint/2010/main" val="30354157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48"/>
            <a:ext cx="9144000" cy="6853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940152" y="2276872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503548" y="5934670"/>
            <a:ext cx="504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dirty="0"/>
          </a:p>
        </p:txBody>
      </p:sp>
    </p:spTree>
    <p:extLst>
      <p:ext uri="{BB962C8B-B14F-4D97-AF65-F5344CB8AC3E}">
        <p14:creationId xmlns="" xmlns:p14="http://schemas.microsoft.com/office/powerpoint/2010/main" val="38868667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MADDENİN HÂLLERİ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677" y="278237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86529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85698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*Deniz dibindeki kum, kayalıklar ve dalgıcın giysisinin ortak özelliği nedir?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" y="3530775"/>
            <a:ext cx="903649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Hepsinin katı halde olması.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8876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85698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*Çeşitli varlıkların içinde bulunduğu deniz suyunun kayalıklardan farkı nedir?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27530" y="4221088"/>
            <a:ext cx="903649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Deniz suyunun sıvı, kayalıkların ise katı olması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7955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85698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*Dalgıcın sırtında taşıdığı tüpün içindeki madde katı mı, sıvı mı yoksa gaz mıdır?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27530" y="4221088"/>
            <a:ext cx="903649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Dalgıcın sırtında taşıdığı tüpün içindeki madde katı mı, sıvı mı yoksa gaz mıdır?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06698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86" y="0"/>
            <a:ext cx="9154585" cy="3501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3" y="3501008"/>
            <a:ext cx="9126875" cy="33336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994149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97"/>
            <a:ext cx="9144000" cy="6847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092280" y="357301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Taş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061479" y="393305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 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6660232" y="4445125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Balonun içindeki hava</a:t>
            </a:r>
            <a:r>
              <a:rPr lang="tr-TR" sz="2400" dirty="0" smtClean="0"/>
              <a:t> 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2276302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6" y="0"/>
            <a:ext cx="912051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52240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85698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*Görselleri verilen;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maddeler katı hâldedir?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" y="2701955"/>
            <a:ext cx="90364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Toplar ve raketler katı maddelerdir.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21088"/>
            <a:ext cx="297881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248" y="4254744"/>
            <a:ext cx="297881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932264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241</Words>
  <PresentationFormat>Ekran Gösterisi (4:3)</PresentationFormat>
  <Paragraphs>67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2016-09-19T10:44:02Z</dcterms:created>
  <dcterms:modified xsi:type="dcterms:W3CDTF">2020-12-27T08:27:42Z</dcterms:modified>
  <cp:category>https://www.sorubak.com</cp:category>
</cp:coreProperties>
</file>