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6" r:id="rId2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02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8DE2CE-A3FC-43B8-9B97-4FBBFF58C6D7}" type="datetimeFigureOut">
              <a:rPr lang="tr-TR" smtClean="0"/>
              <a:t>29.04.2021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91EECC-5510-445D-8815-3C0A667CB55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9604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91EECC-5510-445D-8815-3C0A667CB55B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9691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91EECC-5510-445D-8815-3C0A667CB55B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45712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91EECC-5510-445D-8815-3C0A667CB55B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506044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91EECC-5510-445D-8815-3C0A667CB55B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4332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91EECC-5510-445D-8815-3C0A667CB55B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126492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91EECC-5510-445D-8815-3C0A667CB55B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104903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91EECC-5510-445D-8815-3C0A667CB55B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60717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95AF0-EABE-456E-9C74-DA77E758E347}" type="datetimeFigureOut">
              <a:rPr lang="tr-TR" smtClean="0"/>
              <a:t>29.04.2021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41C68-DD51-465F-916C-9829DEB738B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15993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95AF0-EABE-456E-9C74-DA77E758E347}" type="datetimeFigureOut">
              <a:rPr lang="tr-TR" smtClean="0"/>
              <a:t>29.04.2021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41C68-DD51-465F-916C-9829DEB738B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6780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95AF0-EABE-456E-9C74-DA77E758E347}" type="datetimeFigureOut">
              <a:rPr lang="tr-TR" smtClean="0"/>
              <a:t>29.04.2021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41C68-DD51-465F-916C-9829DEB738B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6671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95AF0-EABE-456E-9C74-DA77E758E347}" type="datetimeFigureOut">
              <a:rPr lang="tr-TR" smtClean="0"/>
              <a:t>29.04.2021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41C68-DD51-465F-916C-9829DEB738B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790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95AF0-EABE-456E-9C74-DA77E758E347}" type="datetimeFigureOut">
              <a:rPr lang="tr-TR" smtClean="0"/>
              <a:t>29.04.2021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41C68-DD51-465F-916C-9829DEB738B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54223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95AF0-EABE-456E-9C74-DA77E758E347}" type="datetimeFigureOut">
              <a:rPr lang="tr-TR" smtClean="0"/>
              <a:t>29.04.2021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41C68-DD51-465F-916C-9829DEB738B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0273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95AF0-EABE-456E-9C74-DA77E758E347}" type="datetimeFigureOut">
              <a:rPr lang="tr-TR" smtClean="0"/>
              <a:t>29.04.2021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41C68-DD51-465F-916C-9829DEB738B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59007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95AF0-EABE-456E-9C74-DA77E758E347}" type="datetimeFigureOut">
              <a:rPr lang="tr-TR" smtClean="0"/>
              <a:t>29.04.2021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41C68-DD51-465F-916C-9829DEB738B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0699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95AF0-EABE-456E-9C74-DA77E758E347}" type="datetimeFigureOut">
              <a:rPr lang="tr-TR" smtClean="0"/>
              <a:t>29.04.2021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41C68-DD51-465F-916C-9829DEB738B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55905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95AF0-EABE-456E-9C74-DA77E758E347}" type="datetimeFigureOut">
              <a:rPr lang="tr-TR" smtClean="0"/>
              <a:t>29.04.2021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41C68-DD51-465F-916C-9829DEB738B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40585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95AF0-EABE-456E-9C74-DA77E758E347}" type="datetimeFigureOut">
              <a:rPr lang="tr-TR" smtClean="0"/>
              <a:t>29.04.2021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41C68-DD51-465F-916C-9829DEB738B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1229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95AF0-EABE-456E-9C74-DA77E758E347}" type="datetimeFigureOut">
              <a:rPr lang="tr-TR" smtClean="0"/>
              <a:t>29.04.2021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41C68-DD51-465F-916C-9829DEB738B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0881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644073" y="272617"/>
            <a:ext cx="9144000" cy="2387600"/>
          </a:xfrm>
        </p:spPr>
        <p:txBody>
          <a:bodyPr/>
          <a:lstStyle/>
          <a:p>
            <a:r>
              <a:rPr lang="tr-TR" dirty="0"/>
              <a:t>ZAMAN ÖLÇÜLERİ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KONU TESTİ</a:t>
            </a:r>
          </a:p>
          <a:p>
            <a:r>
              <a:rPr lang="tr-TR" dirty="0"/>
              <a:t>29 Nisan 2021</a:t>
            </a:r>
          </a:p>
        </p:txBody>
      </p:sp>
    </p:spTree>
    <p:extLst>
      <p:ext uri="{BB962C8B-B14F-4D97-AF65-F5344CB8AC3E}">
        <p14:creationId xmlns:p14="http://schemas.microsoft.com/office/powerpoint/2010/main" val="20817454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3 hafta kaç gündür?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solidFill>
                  <a:srgbClr val="FF0000"/>
                </a:solidFill>
              </a:rPr>
              <a:t>A) 21 gündür</a:t>
            </a:r>
          </a:p>
          <a:p>
            <a:r>
              <a:rPr lang="tr-TR" sz="6000" dirty="0">
                <a:solidFill>
                  <a:srgbClr val="FF0000"/>
                </a:solidFill>
              </a:rPr>
              <a:t>B) 30 gündür</a:t>
            </a:r>
          </a:p>
          <a:p>
            <a:r>
              <a:rPr lang="tr-TR" sz="6000" dirty="0">
                <a:solidFill>
                  <a:srgbClr val="FF0000"/>
                </a:solidFill>
              </a:rPr>
              <a:t>C) 7 gündür</a:t>
            </a:r>
          </a:p>
        </p:txBody>
      </p:sp>
    </p:spTree>
    <p:extLst>
      <p:ext uri="{BB962C8B-B14F-4D97-AF65-F5344CB8AC3E}">
        <p14:creationId xmlns:p14="http://schemas.microsoft.com/office/powerpoint/2010/main" val="5642601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Bir yıl kaç mevsimdir?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solidFill>
                  <a:srgbClr val="FF0000"/>
                </a:solidFill>
              </a:rPr>
              <a:t>A) 2</a:t>
            </a:r>
          </a:p>
          <a:p>
            <a:r>
              <a:rPr lang="tr-TR" sz="6000" dirty="0">
                <a:solidFill>
                  <a:srgbClr val="FF0000"/>
                </a:solidFill>
              </a:rPr>
              <a:t>B) 7</a:t>
            </a:r>
          </a:p>
          <a:p>
            <a:r>
              <a:rPr lang="tr-TR" sz="6000" dirty="0">
                <a:solidFill>
                  <a:srgbClr val="FF0000"/>
                </a:solidFill>
              </a:rPr>
              <a:t>C) 4</a:t>
            </a:r>
          </a:p>
        </p:txBody>
      </p:sp>
    </p:spTree>
    <p:extLst>
      <p:ext uri="{BB962C8B-B14F-4D97-AF65-F5344CB8AC3E}">
        <p14:creationId xmlns:p14="http://schemas.microsoft.com/office/powerpoint/2010/main" val="17064348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1 saat = 60 dakikadır.</a:t>
            </a:r>
            <a:br>
              <a:rPr lang="tr-TR" dirty="0"/>
            </a:br>
            <a:r>
              <a:rPr lang="tr-TR" dirty="0"/>
              <a:t>Buna göre yarım saat kaç dakikadır?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solidFill>
                  <a:srgbClr val="FF0000"/>
                </a:solidFill>
              </a:rPr>
              <a:t>A) 30</a:t>
            </a:r>
          </a:p>
          <a:p>
            <a:r>
              <a:rPr lang="tr-TR" sz="6000" dirty="0">
                <a:solidFill>
                  <a:srgbClr val="FF0000"/>
                </a:solidFill>
              </a:rPr>
              <a:t>B) 15</a:t>
            </a:r>
          </a:p>
          <a:p>
            <a:r>
              <a:rPr lang="tr-TR" sz="6000" dirty="0">
                <a:solidFill>
                  <a:srgbClr val="FF0000"/>
                </a:solidFill>
              </a:rPr>
              <a:t>C) 10</a:t>
            </a:r>
          </a:p>
        </p:txBody>
      </p:sp>
    </p:spTree>
    <p:extLst>
      <p:ext uri="{BB962C8B-B14F-4D97-AF65-F5344CB8AC3E}">
        <p14:creationId xmlns:p14="http://schemas.microsoft.com/office/powerpoint/2010/main" val="29598511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54182" y="365125"/>
            <a:ext cx="10799618" cy="1325563"/>
          </a:xfrm>
        </p:spPr>
        <p:txBody>
          <a:bodyPr/>
          <a:lstStyle/>
          <a:p>
            <a:r>
              <a:rPr lang="tr-TR" dirty="0"/>
              <a:t>1 ay= 30 gün olduğuna göre üç ay kaç gündür?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solidFill>
                  <a:srgbClr val="FF0000"/>
                </a:solidFill>
              </a:rPr>
              <a:t>A) 30</a:t>
            </a:r>
          </a:p>
          <a:p>
            <a:r>
              <a:rPr lang="tr-TR" sz="6000" dirty="0">
                <a:solidFill>
                  <a:srgbClr val="FF0000"/>
                </a:solidFill>
              </a:rPr>
              <a:t>B) 90</a:t>
            </a:r>
          </a:p>
          <a:p>
            <a:r>
              <a:rPr lang="tr-TR" sz="6000" dirty="0">
                <a:solidFill>
                  <a:srgbClr val="FF0000"/>
                </a:solidFill>
              </a:rPr>
              <a:t>C) 60</a:t>
            </a:r>
          </a:p>
        </p:txBody>
      </p:sp>
    </p:spTree>
    <p:extLst>
      <p:ext uri="{BB962C8B-B14F-4D97-AF65-F5344CB8AC3E}">
        <p14:creationId xmlns:p14="http://schemas.microsoft.com/office/powerpoint/2010/main" val="13399056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54182" y="365125"/>
            <a:ext cx="10799618" cy="1325563"/>
          </a:xfrm>
        </p:spPr>
        <p:txBody>
          <a:bodyPr/>
          <a:lstStyle/>
          <a:p>
            <a:r>
              <a:rPr lang="tr-TR" dirty="0"/>
              <a:t>Dün </a:t>
            </a:r>
            <a:r>
              <a:rPr lang="tr-TR" dirty="0">
                <a:solidFill>
                  <a:srgbClr val="FF0000"/>
                </a:solidFill>
              </a:rPr>
              <a:t>pazartesi</a:t>
            </a:r>
            <a:r>
              <a:rPr lang="tr-TR" dirty="0"/>
              <a:t> ise yarın hangi gündür?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solidFill>
                  <a:srgbClr val="FF0000"/>
                </a:solidFill>
              </a:rPr>
              <a:t>A) salı</a:t>
            </a:r>
          </a:p>
          <a:p>
            <a:r>
              <a:rPr lang="tr-TR" sz="6000" dirty="0">
                <a:solidFill>
                  <a:srgbClr val="FF0000"/>
                </a:solidFill>
              </a:rPr>
              <a:t>B) çarşamba</a:t>
            </a:r>
          </a:p>
          <a:p>
            <a:r>
              <a:rPr lang="tr-TR" sz="6000" dirty="0">
                <a:solidFill>
                  <a:srgbClr val="FF0000"/>
                </a:solidFill>
              </a:rPr>
              <a:t>C) perşembe</a:t>
            </a:r>
          </a:p>
        </p:txBody>
      </p:sp>
    </p:spTree>
    <p:extLst>
      <p:ext uri="{BB962C8B-B14F-4D97-AF65-F5344CB8AC3E}">
        <p14:creationId xmlns:p14="http://schemas.microsoft.com/office/powerpoint/2010/main" val="10853061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Yılın 1. ayı hangisidir?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600" dirty="0">
                <a:solidFill>
                  <a:srgbClr val="FF0000"/>
                </a:solidFill>
              </a:rPr>
              <a:t>A) mart</a:t>
            </a:r>
          </a:p>
          <a:p>
            <a:r>
              <a:rPr lang="tr-TR" sz="6600" dirty="0">
                <a:solidFill>
                  <a:srgbClr val="FF0000"/>
                </a:solidFill>
              </a:rPr>
              <a:t>B) temmuz</a:t>
            </a:r>
          </a:p>
          <a:p>
            <a:r>
              <a:rPr lang="tr-TR" sz="6600" dirty="0">
                <a:solidFill>
                  <a:srgbClr val="FF0000"/>
                </a:solidFill>
              </a:rPr>
              <a:t>C) ocak</a:t>
            </a:r>
          </a:p>
        </p:txBody>
      </p:sp>
    </p:spTree>
    <p:extLst>
      <p:ext uri="{BB962C8B-B14F-4D97-AF65-F5344CB8AC3E}">
        <p14:creationId xmlns:p14="http://schemas.microsoft.com/office/powerpoint/2010/main" val="29029372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Yılın 10. ayı hangisidir?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600" dirty="0">
                <a:solidFill>
                  <a:srgbClr val="FF0000"/>
                </a:solidFill>
              </a:rPr>
              <a:t>A) eylül</a:t>
            </a:r>
          </a:p>
          <a:p>
            <a:r>
              <a:rPr lang="tr-TR" sz="6600" dirty="0">
                <a:solidFill>
                  <a:srgbClr val="FF0000"/>
                </a:solidFill>
              </a:rPr>
              <a:t>B) ekim</a:t>
            </a:r>
          </a:p>
          <a:p>
            <a:r>
              <a:rPr lang="tr-TR" sz="6600" dirty="0">
                <a:solidFill>
                  <a:srgbClr val="FF0000"/>
                </a:solidFill>
              </a:rPr>
              <a:t>C) şubat</a:t>
            </a:r>
          </a:p>
        </p:txBody>
      </p:sp>
    </p:spTree>
    <p:extLst>
      <p:ext uri="{BB962C8B-B14F-4D97-AF65-F5344CB8AC3E}">
        <p14:creationId xmlns:p14="http://schemas.microsoft.com/office/powerpoint/2010/main" val="34981859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1 yıl=12 ay olduğuna göre 2 yıl kaç aydır?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600" dirty="0">
                <a:solidFill>
                  <a:srgbClr val="FF0000"/>
                </a:solidFill>
              </a:rPr>
              <a:t>A) 12</a:t>
            </a:r>
          </a:p>
          <a:p>
            <a:r>
              <a:rPr lang="tr-TR" sz="6600" dirty="0">
                <a:solidFill>
                  <a:srgbClr val="FF0000"/>
                </a:solidFill>
              </a:rPr>
              <a:t>B) 16</a:t>
            </a:r>
          </a:p>
          <a:p>
            <a:r>
              <a:rPr lang="tr-TR" sz="6600" dirty="0">
                <a:solidFill>
                  <a:srgbClr val="FF0000"/>
                </a:solidFill>
              </a:rPr>
              <a:t>C) 24</a:t>
            </a:r>
          </a:p>
        </p:txBody>
      </p:sp>
    </p:spTree>
    <p:extLst>
      <p:ext uri="{BB962C8B-B14F-4D97-AF65-F5344CB8AC3E}">
        <p14:creationId xmlns:p14="http://schemas.microsoft.com/office/powerpoint/2010/main" val="35935251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3 gün kaç saattir?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600" dirty="0">
                <a:solidFill>
                  <a:srgbClr val="FF0000"/>
                </a:solidFill>
              </a:rPr>
              <a:t>A) 24</a:t>
            </a:r>
          </a:p>
          <a:p>
            <a:r>
              <a:rPr lang="tr-TR" sz="6600" dirty="0">
                <a:solidFill>
                  <a:srgbClr val="FF0000"/>
                </a:solidFill>
              </a:rPr>
              <a:t>B) 72</a:t>
            </a:r>
          </a:p>
          <a:p>
            <a:r>
              <a:rPr lang="tr-TR" sz="6600" dirty="0">
                <a:solidFill>
                  <a:srgbClr val="FF0000"/>
                </a:solidFill>
              </a:rPr>
              <a:t>C) 48</a:t>
            </a:r>
          </a:p>
        </p:txBody>
      </p:sp>
    </p:spTree>
    <p:extLst>
      <p:ext uri="{BB962C8B-B14F-4D97-AF65-F5344CB8AC3E}">
        <p14:creationId xmlns:p14="http://schemas.microsoft.com/office/powerpoint/2010/main" val="24694073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1 yılda kaç gün vardır?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600" dirty="0">
                <a:solidFill>
                  <a:srgbClr val="FF0000"/>
                </a:solidFill>
              </a:rPr>
              <a:t>A) 365</a:t>
            </a:r>
          </a:p>
          <a:p>
            <a:r>
              <a:rPr lang="tr-TR" sz="6600" dirty="0">
                <a:solidFill>
                  <a:srgbClr val="FF0000"/>
                </a:solidFill>
              </a:rPr>
              <a:t>B) 370</a:t>
            </a:r>
          </a:p>
          <a:p>
            <a:r>
              <a:rPr lang="tr-TR" sz="6600" dirty="0">
                <a:solidFill>
                  <a:srgbClr val="FF0000"/>
                </a:solidFill>
              </a:rPr>
              <a:t>C) 356</a:t>
            </a:r>
          </a:p>
        </p:txBody>
      </p:sp>
    </p:spTree>
    <p:extLst>
      <p:ext uri="{BB962C8B-B14F-4D97-AF65-F5344CB8AC3E}">
        <p14:creationId xmlns:p14="http://schemas.microsoft.com/office/powerpoint/2010/main" val="3565298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Bir haftada kaç gün vardır?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600" dirty="0">
                <a:solidFill>
                  <a:srgbClr val="FF0000"/>
                </a:solidFill>
              </a:rPr>
              <a:t>A. 5</a:t>
            </a:r>
          </a:p>
          <a:p>
            <a:r>
              <a:rPr lang="tr-TR" sz="6600" dirty="0">
                <a:solidFill>
                  <a:srgbClr val="FF0000"/>
                </a:solidFill>
              </a:rPr>
              <a:t>B. 7</a:t>
            </a:r>
          </a:p>
          <a:p>
            <a:r>
              <a:rPr lang="tr-TR" sz="6600" dirty="0">
                <a:solidFill>
                  <a:srgbClr val="FF0000"/>
                </a:solidFill>
              </a:rPr>
              <a:t>C. 10</a:t>
            </a:r>
          </a:p>
        </p:txBody>
      </p:sp>
    </p:spTree>
    <p:extLst>
      <p:ext uri="{BB962C8B-B14F-4D97-AF65-F5344CB8AC3E}">
        <p14:creationId xmlns:p14="http://schemas.microsoft.com/office/powerpoint/2010/main" val="14320863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5 ay kaç haftadır?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600" dirty="0">
                <a:solidFill>
                  <a:srgbClr val="FF0000"/>
                </a:solidFill>
              </a:rPr>
              <a:t>A) 12</a:t>
            </a:r>
          </a:p>
          <a:p>
            <a:r>
              <a:rPr lang="tr-TR" sz="6600" dirty="0">
                <a:solidFill>
                  <a:srgbClr val="FF0000"/>
                </a:solidFill>
              </a:rPr>
              <a:t>B) 16</a:t>
            </a:r>
          </a:p>
          <a:p>
            <a:r>
              <a:rPr lang="tr-TR" sz="6600" dirty="0">
                <a:solidFill>
                  <a:srgbClr val="FF0000"/>
                </a:solidFill>
              </a:rPr>
              <a:t>C) 20</a:t>
            </a:r>
          </a:p>
        </p:txBody>
      </p:sp>
    </p:spTree>
    <p:extLst>
      <p:ext uri="{BB962C8B-B14F-4D97-AF65-F5344CB8AC3E}">
        <p14:creationId xmlns:p14="http://schemas.microsoft.com/office/powerpoint/2010/main" val="21817249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2 yılda kaç hafta vardır?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600" dirty="0">
                <a:solidFill>
                  <a:srgbClr val="FF0000"/>
                </a:solidFill>
              </a:rPr>
              <a:t>A</a:t>
            </a:r>
            <a:r>
              <a:rPr lang="tr-TR" sz="6600">
                <a:solidFill>
                  <a:srgbClr val="FF0000"/>
                </a:solidFill>
              </a:rPr>
              <a:t>) 112</a:t>
            </a:r>
            <a:endParaRPr lang="tr-TR" sz="6600" dirty="0">
              <a:solidFill>
                <a:srgbClr val="FF0000"/>
              </a:solidFill>
            </a:endParaRPr>
          </a:p>
          <a:p>
            <a:r>
              <a:rPr lang="tr-TR" sz="6600" dirty="0">
                <a:solidFill>
                  <a:srgbClr val="FF0000"/>
                </a:solidFill>
              </a:rPr>
              <a:t>B) 104</a:t>
            </a:r>
          </a:p>
          <a:p>
            <a:r>
              <a:rPr lang="tr-TR" sz="6600" dirty="0">
                <a:solidFill>
                  <a:srgbClr val="FF0000"/>
                </a:solidFill>
              </a:rPr>
              <a:t>C) 102</a:t>
            </a:r>
          </a:p>
        </p:txBody>
      </p:sp>
    </p:spTree>
    <p:extLst>
      <p:ext uri="{BB962C8B-B14F-4D97-AF65-F5344CB8AC3E}">
        <p14:creationId xmlns:p14="http://schemas.microsoft.com/office/powerpoint/2010/main" val="1171027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2 yılda kaç hafta vardır?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5449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Hafta hangi günle başlar?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7200" b="1" dirty="0">
                <a:solidFill>
                  <a:srgbClr val="FF0000"/>
                </a:solidFill>
              </a:rPr>
              <a:t>A.)</a:t>
            </a:r>
            <a:r>
              <a:rPr lang="tr-TR" sz="7200" dirty="0">
                <a:solidFill>
                  <a:srgbClr val="FF0000"/>
                </a:solidFill>
              </a:rPr>
              <a:t>   Cuma          </a:t>
            </a:r>
          </a:p>
          <a:p>
            <a:r>
              <a:rPr lang="tr-TR" sz="7200" b="1" dirty="0">
                <a:solidFill>
                  <a:srgbClr val="FF0000"/>
                </a:solidFill>
              </a:rPr>
              <a:t>B.)</a:t>
            </a:r>
            <a:r>
              <a:rPr lang="tr-TR" sz="7200" dirty="0">
                <a:solidFill>
                  <a:srgbClr val="FF0000"/>
                </a:solidFill>
              </a:rPr>
              <a:t>   Pazar          </a:t>
            </a:r>
          </a:p>
          <a:p>
            <a:r>
              <a:rPr lang="tr-TR" sz="7200" b="1" dirty="0">
                <a:solidFill>
                  <a:srgbClr val="FF0000"/>
                </a:solidFill>
              </a:rPr>
              <a:t>C.)</a:t>
            </a:r>
            <a:r>
              <a:rPr lang="tr-TR" sz="7200" dirty="0">
                <a:solidFill>
                  <a:srgbClr val="FF0000"/>
                </a:solidFill>
              </a:rPr>
              <a:t>   Pazartesi</a:t>
            </a:r>
          </a:p>
        </p:txBody>
      </p:sp>
    </p:spTree>
    <p:extLst>
      <p:ext uri="{BB962C8B-B14F-4D97-AF65-F5344CB8AC3E}">
        <p14:creationId xmlns:p14="http://schemas.microsoft.com/office/powerpoint/2010/main" val="3022414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98764" y="365125"/>
            <a:ext cx="10855036" cy="1325563"/>
          </a:xfrm>
        </p:spPr>
        <p:txBody>
          <a:bodyPr/>
          <a:lstStyle/>
          <a:p>
            <a:r>
              <a:rPr lang="tr-TR" dirty="0"/>
              <a:t>Haftanın kaç günü iş günü ya da okul günüdür?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600" b="1" dirty="0">
                <a:solidFill>
                  <a:srgbClr val="FF0000"/>
                </a:solidFill>
              </a:rPr>
              <a:t>A.)</a:t>
            </a:r>
            <a:r>
              <a:rPr lang="tr-TR" sz="6600" dirty="0">
                <a:solidFill>
                  <a:srgbClr val="FF0000"/>
                </a:solidFill>
              </a:rPr>
              <a:t>   5               </a:t>
            </a:r>
          </a:p>
          <a:p>
            <a:r>
              <a:rPr lang="tr-TR" sz="6600" b="1" dirty="0">
                <a:solidFill>
                  <a:srgbClr val="FF0000"/>
                </a:solidFill>
              </a:rPr>
              <a:t>B.)</a:t>
            </a:r>
            <a:r>
              <a:rPr lang="tr-TR" sz="6600" dirty="0">
                <a:solidFill>
                  <a:srgbClr val="FF0000"/>
                </a:solidFill>
              </a:rPr>
              <a:t>   7              </a:t>
            </a:r>
          </a:p>
          <a:p>
            <a:r>
              <a:rPr lang="tr-TR" sz="6600" b="1" dirty="0">
                <a:solidFill>
                  <a:srgbClr val="FF0000"/>
                </a:solidFill>
              </a:rPr>
              <a:t>C.)</a:t>
            </a:r>
            <a:r>
              <a:rPr lang="tr-TR" sz="6600" dirty="0">
                <a:solidFill>
                  <a:srgbClr val="FF0000"/>
                </a:solidFill>
              </a:rPr>
              <a:t>   2</a:t>
            </a:r>
          </a:p>
        </p:txBody>
      </p:sp>
    </p:spTree>
    <p:extLst>
      <p:ext uri="{BB962C8B-B14F-4D97-AF65-F5344CB8AC3E}">
        <p14:creationId xmlns:p14="http://schemas.microsoft.com/office/powerpoint/2010/main" val="1315041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Haftanın son günü hangisidir?</a:t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600" b="1" dirty="0">
                <a:solidFill>
                  <a:srgbClr val="FF0000"/>
                </a:solidFill>
              </a:rPr>
              <a:t>A.)</a:t>
            </a:r>
            <a:r>
              <a:rPr lang="tr-TR" sz="6600" dirty="0">
                <a:solidFill>
                  <a:srgbClr val="FF0000"/>
                </a:solidFill>
              </a:rPr>
              <a:t>   salı             </a:t>
            </a:r>
          </a:p>
          <a:p>
            <a:r>
              <a:rPr lang="tr-TR" sz="6600" b="1" dirty="0">
                <a:solidFill>
                  <a:srgbClr val="FF0000"/>
                </a:solidFill>
              </a:rPr>
              <a:t>B.)</a:t>
            </a:r>
            <a:r>
              <a:rPr lang="tr-TR" sz="6600" dirty="0">
                <a:solidFill>
                  <a:srgbClr val="FF0000"/>
                </a:solidFill>
              </a:rPr>
              <a:t>   cuma        </a:t>
            </a:r>
          </a:p>
          <a:p>
            <a:r>
              <a:rPr lang="tr-TR" sz="6600" b="1" dirty="0">
                <a:solidFill>
                  <a:srgbClr val="FF0000"/>
                </a:solidFill>
              </a:rPr>
              <a:t>C.)</a:t>
            </a:r>
            <a:r>
              <a:rPr lang="tr-TR" sz="6600" dirty="0">
                <a:solidFill>
                  <a:srgbClr val="FF0000"/>
                </a:solidFill>
              </a:rPr>
              <a:t>   Pazar</a:t>
            </a:r>
          </a:p>
        </p:txBody>
      </p:sp>
    </p:spTree>
    <p:extLst>
      <p:ext uri="{BB962C8B-B14F-4D97-AF65-F5344CB8AC3E}">
        <p14:creationId xmlns:p14="http://schemas.microsoft.com/office/powerpoint/2010/main" val="4117700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Hafta sonu hangi günlerdir?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5400" b="1" dirty="0">
                <a:solidFill>
                  <a:srgbClr val="FF0000"/>
                </a:solidFill>
              </a:rPr>
              <a:t>A.)</a:t>
            </a:r>
            <a:r>
              <a:rPr lang="tr-TR" sz="5400" dirty="0">
                <a:solidFill>
                  <a:srgbClr val="FF0000"/>
                </a:solidFill>
              </a:rPr>
              <a:t>   pazartesi-salı       </a:t>
            </a:r>
          </a:p>
          <a:p>
            <a:r>
              <a:rPr lang="tr-TR" sz="5400" b="1" dirty="0">
                <a:solidFill>
                  <a:srgbClr val="FF0000"/>
                </a:solidFill>
              </a:rPr>
              <a:t>B.)</a:t>
            </a:r>
            <a:r>
              <a:rPr lang="tr-TR" sz="5400" dirty="0">
                <a:solidFill>
                  <a:srgbClr val="FF0000"/>
                </a:solidFill>
              </a:rPr>
              <a:t>   pazartesi-cuma     </a:t>
            </a:r>
          </a:p>
          <a:p>
            <a:r>
              <a:rPr lang="tr-TR" sz="5400" b="1" dirty="0">
                <a:solidFill>
                  <a:srgbClr val="FF0000"/>
                </a:solidFill>
              </a:rPr>
              <a:t>C.)</a:t>
            </a:r>
            <a:r>
              <a:rPr lang="tr-TR" sz="5400" dirty="0">
                <a:solidFill>
                  <a:srgbClr val="FF0000"/>
                </a:solidFill>
              </a:rPr>
              <a:t>   cumartesi-pazar </a:t>
            </a:r>
          </a:p>
        </p:txBody>
      </p:sp>
    </p:spTree>
    <p:extLst>
      <p:ext uri="{BB962C8B-B14F-4D97-AF65-F5344CB8AC3E}">
        <p14:creationId xmlns:p14="http://schemas.microsoft.com/office/powerpoint/2010/main" val="3089126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Aşağıdaki günlerin hangisinde okula gitmeyiz?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6600" b="1" dirty="0">
                <a:solidFill>
                  <a:srgbClr val="FF0000"/>
                </a:solidFill>
              </a:rPr>
              <a:t>A.)</a:t>
            </a:r>
            <a:r>
              <a:rPr lang="tr-TR" sz="6600" dirty="0">
                <a:solidFill>
                  <a:srgbClr val="FF0000"/>
                </a:solidFill>
              </a:rPr>
              <a:t>   Pazar            </a:t>
            </a:r>
          </a:p>
          <a:p>
            <a:r>
              <a:rPr lang="tr-TR" sz="6600" b="1" dirty="0">
                <a:solidFill>
                  <a:srgbClr val="FF0000"/>
                </a:solidFill>
              </a:rPr>
              <a:t>B.)</a:t>
            </a:r>
            <a:r>
              <a:rPr lang="tr-TR" sz="6600" dirty="0">
                <a:solidFill>
                  <a:srgbClr val="FF0000"/>
                </a:solidFill>
              </a:rPr>
              <a:t>   Cuma           </a:t>
            </a:r>
          </a:p>
          <a:p>
            <a:r>
              <a:rPr lang="tr-TR" sz="6600" b="1" dirty="0">
                <a:solidFill>
                  <a:srgbClr val="FF0000"/>
                </a:solidFill>
              </a:rPr>
              <a:t>C.)</a:t>
            </a:r>
            <a:r>
              <a:rPr lang="tr-TR" sz="6600" dirty="0">
                <a:solidFill>
                  <a:srgbClr val="FF0000"/>
                </a:solidFill>
              </a:rPr>
              <a:t>   Perşembe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181341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Yaz mevsiminin ayları hangisidir?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solidFill>
                  <a:srgbClr val="FF0000"/>
                </a:solidFill>
              </a:rPr>
              <a:t>A) mart-nisan-mayıs</a:t>
            </a:r>
          </a:p>
          <a:p>
            <a:r>
              <a:rPr lang="tr-TR" sz="6000" dirty="0">
                <a:solidFill>
                  <a:srgbClr val="FF0000"/>
                </a:solidFill>
              </a:rPr>
              <a:t>B) haziran-temmuz-ağustos</a:t>
            </a:r>
          </a:p>
          <a:p>
            <a:r>
              <a:rPr lang="tr-TR" sz="6000" dirty="0">
                <a:solidFill>
                  <a:srgbClr val="FF0000"/>
                </a:solidFill>
              </a:rPr>
              <a:t>C) eylül-ekim-kasım</a:t>
            </a:r>
          </a:p>
        </p:txBody>
      </p:sp>
    </p:spTree>
    <p:extLst>
      <p:ext uri="{BB962C8B-B14F-4D97-AF65-F5344CB8AC3E}">
        <p14:creationId xmlns:p14="http://schemas.microsoft.com/office/powerpoint/2010/main" val="27313615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Yaz mevsiminden sonra hangi mevsim gelir?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000" dirty="0">
                <a:solidFill>
                  <a:srgbClr val="FF0000"/>
                </a:solidFill>
              </a:rPr>
              <a:t>A) kış</a:t>
            </a:r>
          </a:p>
          <a:p>
            <a:r>
              <a:rPr lang="tr-TR" sz="6000" dirty="0">
                <a:solidFill>
                  <a:srgbClr val="FF0000"/>
                </a:solidFill>
              </a:rPr>
              <a:t>B) ilkbahar</a:t>
            </a:r>
          </a:p>
          <a:p>
            <a:r>
              <a:rPr lang="tr-TR" sz="6000" dirty="0">
                <a:solidFill>
                  <a:srgbClr val="FF0000"/>
                </a:solidFill>
              </a:rPr>
              <a:t>C) sonbahar</a:t>
            </a:r>
          </a:p>
        </p:txBody>
      </p:sp>
    </p:spTree>
    <p:extLst>
      <p:ext uri="{BB962C8B-B14F-4D97-AF65-F5344CB8AC3E}">
        <p14:creationId xmlns:p14="http://schemas.microsoft.com/office/powerpoint/2010/main" val="27646566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372</Words>
  <PresentationFormat>Geniş ekran</PresentationFormat>
  <Paragraphs>97</Paragraphs>
  <Slides>22</Slides>
  <Notes>7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Office Teması</vt:lpstr>
      <vt:lpstr>ZAMAN ÖLÇÜLERİ</vt:lpstr>
      <vt:lpstr>Bir haftada kaç gün vardır?</vt:lpstr>
      <vt:lpstr>Hafta hangi günle başlar?</vt:lpstr>
      <vt:lpstr>Haftanın kaç günü iş günü ya da okul günüdür?</vt:lpstr>
      <vt:lpstr>Haftanın son günü hangisidir? </vt:lpstr>
      <vt:lpstr>Hafta sonu hangi günlerdir?</vt:lpstr>
      <vt:lpstr>Aşağıdaki günlerin hangisinde okula gitmeyiz?</vt:lpstr>
      <vt:lpstr>Yaz mevsiminin ayları hangisidir?</vt:lpstr>
      <vt:lpstr>Yaz mevsiminden sonra hangi mevsim gelir?</vt:lpstr>
      <vt:lpstr>3 hafta kaç gündür?</vt:lpstr>
      <vt:lpstr>Bir yıl kaç mevsimdir?</vt:lpstr>
      <vt:lpstr>1 saat = 60 dakikadır. Buna göre yarım saat kaç dakikadır?</vt:lpstr>
      <vt:lpstr>1 ay= 30 gün olduğuna göre üç ay kaç gündür?</vt:lpstr>
      <vt:lpstr>Dün pazartesi ise yarın hangi gündür?</vt:lpstr>
      <vt:lpstr>Yılın 1. ayı hangisidir?</vt:lpstr>
      <vt:lpstr>Yılın 10. ayı hangisidir?</vt:lpstr>
      <vt:lpstr>1 yıl=12 ay olduğuna göre 2 yıl kaç aydır?</vt:lpstr>
      <vt:lpstr>3 gün kaç saattir?</vt:lpstr>
      <vt:lpstr>1 yılda kaç gün vardır?</vt:lpstr>
      <vt:lpstr>5 ay kaç haftadır?</vt:lpstr>
      <vt:lpstr>2 yılda kaç hafta vardır?</vt:lpstr>
      <vt:lpstr>2 yılda kaç hafta vardır?</vt:lpstr>
    </vt:vector>
  </TitlesOfParts>
  <Manager>https://www.sorubak.com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2021-04-28T20:42:39Z</dcterms:created>
  <dcterms:modified xsi:type="dcterms:W3CDTF">2021-04-29T07:27:49Z</dcterms:modified>
  <cp:category>https://www.sorubak.com</cp:category>
</cp:coreProperties>
</file>