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59" r:id="rId4"/>
    <p:sldId id="256" r:id="rId5"/>
    <p:sldId id="258" r:id="rId6"/>
    <p:sldId id="262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0F7C442-F125-426D-B9CD-B1B95363A2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D0C5A7D3-5F1D-4EF5-9AD2-487AD493D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D30F0E1-EB8E-462B-AE2F-D2433DD4B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2A3CD68-CD10-4C71-9FDB-647448B79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61BE649-CC1C-49A1-BF98-B0735B93A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58605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FFE373B-60D5-4498-B568-22B970770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AAEBCEC8-4FE8-4787-8944-786E58B64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AFB26D96-8DBA-48CC-B7F7-F58A15B58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013064B-2BCB-4460-9CA6-12B742745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8C98CA4-D55E-4596-9524-C31EAA5A6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24739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7CB619E0-F8DE-4C32-BD0B-E4953468FB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0DCA0B02-E607-4D70-A789-93F217412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45F7F203-2336-41E6-B749-C4244D33E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BBD4AA9-25B7-48DF-BB91-DF480E9D4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A70998C-7DB2-427F-9624-79F0A96CB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9454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5CDE197-BF9C-488D-BF4D-B1158F9AB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E570D2B-A9CB-4429-A1F7-F05332787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0A904EF-6E9A-437A-BCD9-57A27481D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9904635-4F75-4704-B3DD-729EA75D6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CEB09C6-B214-445C-9D42-E5535A574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29189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C48ECCB-C622-4A36-9678-8B7471D6D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37FEC916-836B-4D56-8BB3-4BC3D6B4C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C2E2ACE-E8E1-435E-8D6E-A54219451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70C68AE-11E6-480C-8FDD-3564B0DA2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E4380C65-08CD-4F83-B7F5-6A87BB9D8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0005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20CA158-E5B5-400C-95CB-271F4E871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B5D580E-3894-4070-ABBF-A99633811C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AF79221-C759-47F2-BA5B-4D4F04693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EFB91953-4095-4D23-9A9F-73CAD3014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6E61AA75-713C-4D1F-9D61-60EF72C51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22AD6429-C4C1-4541-BEAB-3FD368313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9613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38837E0-BB6C-494B-8F83-564C9E23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5E384632-A708-4812-9D47-57E40B43D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864CAF56-720E-4382-82D5-9A1311773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0741AA69-8BBF-499B-8566-68C26AB288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CB35492C-7D0A-4376-B82D-74934D08DE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CE9C18A6-D2D4-455F-BB08-1DE802997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1FD99ACE-5CEF-444E-8C2F-15CF9505A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D56BA138-E0D0-499D-95A4-E8C9D464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60595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EE98B6B-F9DA-4C4B-B5BD-714AD3794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B46A9C86-C52B-4947-89B6-8D79728D3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97E4F573-101B-46FE-AC90-9D35F0414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CC114890-108E-4467-BCFF-240D3112A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0750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0ACF4713-7BBE-4AB4-A0B5-FD4E0E983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12BEA99-FFAD-4ACD-8A1A-8DAD8D15F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CAE6E88A-653C-4796-9402-59A496995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19679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ACFD887-E08F-44A4-B51A-548BCBACC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D836CCC-1D2B-4B04-A24F-0C4868330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D62482E2-1B4B-4381-829E-330DC2E60D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9FEC3CE5-BB08-4D69-9CCD-CEAE6763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4BF47DC9-1C01-4AEB-BB04-914CEAD77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7EC47620-B343-415B-B5EF-A0ABFB28D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6188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9918D02-76F7-40F4-9235-1C313947E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11CEA145-9E7C-4F78-AF80-56A8A2B929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602812FC-A61F-4A71-9EC4-466AED3E9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3D2376E8-CE85-4B1D-AC45-81945AF1D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ABF0B312-9E59-4859-B6EE-522E738B0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4316BC0A-ADEC-4C2E-AE7F-7EB3F0F2F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1593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9507F27E-AAB4-47EA-B936-CA622FF3E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5A651CD4-3634-4EE3-A70E-3C812C567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471CE184-3639-4936-8F27-68C1503C73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5C7D2-4B22-4BB9-B2A3-805BA028969C}" type="datetimeFigureOut">
              <a:rPr lang="tr-TR" smtClean="0"/>
              <a:pPr/>
              <a:t>26/11/2020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0FA89F9-B59D-4624-9640-CC01865949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F2D004D-9D47-43F4-A541-80201D289E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9004A-E103-47A8-B695-364C5BD004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7724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20ADFA38-449D-4978-AAD1-7954619C4AD4}"/>
              </a:ext>
            </a:extLst>
          </p:cNvPr>
          <p:cNvSpPr txBox="1"/>
          <p:nvPr/>
        </p:nvSpPr>
        <p:spPr>
          <a:xfrm>
            <a:off x="961100" y="410818"/>
            <a:ext cx="102697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/>
              <a:t>Çiçekçinin sepetinde 5 tane çiçek vardı. </a:t>
            </a:r>
          </a:p>
          <a:p>
            <a:r>
              <a:rPr lang="tr-TR" sz="4800" dirty="0"/>
              <a:t>Kaç tane çiçek daha eklerse 8 çiçek olur?</a:t>
            </a:r>
          </a:p>
        </p:txBody>
      </p:sp>
      <p:pic>
        <p:nvPicPr>
          <p:cNvPr id="1026" name="Picture 2" descr="Evistro Dekoratif Kulplu Hasır Oval Sepet 55X43X48Cm Fiyatı">
            <a:extLst>
              <a:ext uri="{FF2B5EF4-FFF2-40B4-BE49-F238E27FC236}">
                <a16:creationId xmlns="" xmlns:a16="http://schemas.microsoft.com/office/drawing/2014/main" id="{89E40F34-7BB7-45CE-BA10-0309ABEB9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30" y="2197411"/>
            <a:ext cx="3571875" cy="3571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B36C5CE5-AC52-439F-8218-4DFAAA2CC2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3825" y="3917621"/>
            <a:ext cx="545395" cy="57465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F1C19C5E-7D68-4F12-B50F-F47A158618F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9220" y="4067500"/>
            <a:ext cx="545395" cy="57465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407F896B-1B77-45F9-80F7-87568796930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5405" y="3908141"/>
            <a:ext cx="545395" cy="57465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FD74A3B0-0C50-4968-8822-7276AADF62D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0010" y="4029112"/>
            <a:ext cx="545395" cy="57465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60F8B054-17F1-4D06-9528-7AB4B1F197C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34615" y="4164037"/>
            <a:ext cx="545395" cy="574650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B6A68201-AC5F-4DC1-95E8-8162A86C927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23950" y="2553466"/>
            <a:ext cx="545395" cy="574650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099B8C4B-FA8A-406C-989B-513D0E535E8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23950" y="1798524"/>
            <a:ext cx="545395" cy="57465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E1863B2D-7C1F-43D5-ACE8-7E4EA8DE377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23949" y="1030114"/>
            <a:ext cx="545395" cy="574650"/>
          </a:xfrm>
          <a:prstGeom prst="rect">
            <a:avLst/>
          </a:prstGeom>
        </p:spPr>
      </p:pic>
      <p:cxnSp>
        <p:nvCxnSpPr>
          <p:cNvPr id="15" name="Düz Bağlayıcı 14">
            <a:extLst>
              <a:ext uri="{FF2B5EF4-FFF2-40B4-BE49-F238E27FC236}">
                <a16:creationId xmlns="" xmlns:a16="http://schemas.microsoft.com/office/drawing/2014/main" id="{ED51C5BC-9489-47FE-BC72-19EF0CA268A4}"/>
              </a:ext>
            </a:extLst>
          </p:cNvPr>
          <p:cNvCxnSpPr>
            <a:cxnSpLocks/>
          </p:cNvCxnSpPr>
          <p:nvPr/>
        </p:nvCxnSpPr>
        <p:spPr>
          <a:xfrm>
            <a:off x="1346357" y="3696106"/>
            <a:ext cx="222444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15FFF49-5474-49D5-92E7-5B46FA671044}"/>
              </a:ext>
            </a:extLst>
          </p:cNvPr>
          <p:cNvSpPr txBox="1"/>
          <p:nvPr/>
        </p:nvSpPr>
        <p:spPr>
          <a:xfrm>
            <a:off x="-1848703" y="3208441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/>
              <a:t>5</a:t>
            </a:r>
          </a:p>
        </p:txBody>
      </p:sp>
      <p:sp>
        <p:nvSpPr>
          <p:cNvPr id="18" name="Artı İşareti 17">
            <a:extLst>
              <a:ext uri="{FF2B5EF4-FFF2-40B4-BE49-F238E27FC236}">
                <a16:creationId xmlns="" xmlns:a16="http://schemas.microsoft.com/office/drawing/2014/main" id="{D60F12B7-C251-440F-97E6-C1D12BE6E8E2}"/>
              </a:ext>
            </a:extLst>
          </p:cNvPr>
          <p:cNvSpPr/>
          <p:nvPr/>
        </p:nvSpPr>
        <p:spPr>
          <a:xfrm>
            <a:off x="-1234432" y="3495766"/>
            <a:ext cx="856027" cy="110799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B359604A-FDC8-4D57-9045-7A36E14EFBEA}"/>
              </a:ext>
            </a:extLst>
          </p:cNvPr>
          <p:cNvSpPr/>
          <p:nvPr/>
        </p:nvSpPr>
        <p:spPr>
          <a:xfrm>
            <a:off x="-2292626" y="2197410"/>
            <a:ext cx="768626" cy="8373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/>
              <a:t>?</a:t>
            </a:r>
          </a:p>
        </p:txBody>
      </p:sp>
      <p:sp>
        <p:nvSpPr>
          <p:cNvPr id="20" name="Eşittir 19">
            <a:extLst>
              <a:ext uri="{FF2B5EF4-FFF2-40B4-BE49-F238E27FC236}">
                <a16:creationId xmlns="" xmlns:a16="http://schemas.microsoft.com/office/drawing/2014/main" id="{C8F28989-CC55-4E4E-99ED-8D5FFC1EC9B1}"/>
              </a:ext>
            </a:extLst>
          </p:cNvPr>
          <p:cNvSpPr/>
          <p:nvPr/>
        </p:nvSpPr>
        <p:spPr>
          <a:xfrm>
            <a:off x="-2093843" y="5019118"/>
            <a:ext cx="993913" cy="33476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FE67428F-8225-486C-81E1-4587F11B3947}"/>
              </a:ext>
            </a:extLst>
          </p:cNvPr>
          <p:cNvSpPr txBox="1"/>
          <p:nvPr/>
        </p:nvSpPr>
        <p:spPr>
          <a:xfrm>
            <a:off x="-781878" y="5247861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/>
              <a:t>8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="" xmlns:a16="http://schemas.microsoft.com/office/drawing/2014/main" id="{D16310E9-71A7-4FA0-A135-2E4DEB55691A}"/>
              </a:ext>
            </a:extLst>
          </p:cNvPr>
          <p:cNvSpPr txBox="1"/>
          <p:nvPr/>
        </p:nvSpPr>
        <p:spPr>
          <a:xfrm>
            <a:off x="-1848703" y="834887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="" xmlns:p14="http://schemas.microsoft.com/office/powerpoint/2010/main" val="154080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4 -0.05116 L 0.02044 -0.05116 C 0.02513 -0.04537 0.02929 -0.04051 0.03359 -0.0338 C 0.03476 -0.03218 0.03554 -0.02963 0.03684 -0.02801 C 0.03854 -0.02593 0.04062 -0.02454 0.04218 -0.02222 C 0.04427 -0.01944 0.0457 -0.01551 0.04765 -0.0125 C 0.05377 -0.00347 0.05533 -0.00417 0.06067 0.00486 C 0.06523 0.01227 0.06848 0.02222 0.07369 0.02801 C 0.07669 0.03125 0.07955 0.03403 0.08229 0.03773 C 0.08463 0.04051 0.08658 0.04421 0.0888 0.04722 C 0.09453 0.05532 0.10039 0.06296 0.10625 0.0706 C 0.10872 0.07384 0.11119 0.07731 0.1138 0.08009 C 0.11679 0.08333 0.11979 0.08634 0.12252 0.08981 C 0.13502 0.10602 0.12513 0.09792 0.13554 0.10532 C 0.13697 0.10856 0.13815 0.11227 0.13997 0.11505 C 0.14153 0.11759 0.14362 0.11875 0.14531 0.12083 C 0.14648 0.12199 0.14752 0.12338 0.14856 0.12477 C 0.16067 0.14074 0.172 0.1581 0.1845 0.17292 C 0.19166 0.18148 0.18372 0.17153 0.19101 0.18264 C 0.19244 0.18472 0.19401 0.18634 0.19531 0.18843 C 0.19687 0.19097 0.19804 0.19398 0.19973 0.1963 C 0.20104 0.19792 0.2026 0.19884 0.20403 0.2 C 0.20572 0.20926 0.20429 0.2044 0.2095 0.21366 L 0.21276 0.21944 C 0.2138 0.2213 0.21471 0.22361 0.21601 0.22523 L 0.21927 0.22917 C 0.22005 0.23102 0.22057 0.2331 0.22148 0.23495 C 0.22278 0.23773 0.22578 0.24259 0.22578 0.24259 C 0.22929 0.26157 0.22356 0.23472 0.23007 0.25231 C 0.23098 0.2544 0.23085 0.25741 0.23125 0.25995 C 0.2319 0.26389 0.23346 0.27153 0.23346 0.27153 C 0.23229 0.28796 0.23437 0.28333 0.23125 0.28912 L 0.23346 0.2794 " pathEditMode="relative" ptsTypes="AAAAAAAAAAAAAAAAAAAAAAAAA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48 -0.00278 L 0.02148 -0.00278 C 0.03072 0.00069 0.02981 0.00069 0.03789 0.00301 C 0.04049 0.0037 0.04791 0.00509 0.05091 0.00671 C 0.05273 0.00787 0.05442 0.00972 0.05638 0.01064 C 0.06809 0.01643 0.05768 0.0081 0.0694 0.01643 C 0.07083 0.01759 0.07213 0.01944 0.07369 0.02037 C 0.07578 0.02152 0.07799 0.02152 0.08007 0.02222 C 0.08164 0.02268 0.08294 0.02361 0.0845 0.02407 C 0.08619 0.02477 0.08815 0.02523 0.08984 0.02615 C 0.09453 0.02824 0.09231 0.02824 0.09752 0.03194 C 0.0996 0.03333 0.10182 0.03472 0.10403 0.03588 L 0.11276 0.03958 C 0.11419 0.04027 0.11562 0.0412 0.11705 0.04166 L 0.12578 0.04352 C 0.13372 0.04699 0.12864 0.0449 0.14101 0.0493 L 0.14635 0.05115 C 0.14791 0.05254 0.14921 0.05439 0.15078 0.05509 C 0.17226 0.06597 0.15286 0.05416 0.16809 0.06088 C 0.18033 0.0662 0.16927 0.06296 0.18007 0.06852 C 0.1819 0.06967 0.18372 0.0699 0.18554 0.0706 C 0.18697 0.07176 0.18841 0.07361 0.18984 0.0743 C 0.19622 0.07824 0.19987 0.0787 0.20625 0.08032 C 0.20729 0.08148 0.2082 0.0831 0.2095 0.08402 C 0.2108 0.08518 0.21237 0.08564 0.2138 0.08611 C 0.21953 0.08703 0.22539 0.08727 0.23125 0.08796 C 0.23333 0.09051 0.23567 0.09282 0.23776 0.0956 C 0.23919 0.09768 0.24062 0.0993 0.24205 0.10139 C 0.24283 0.10254 0.24335 0.10439 0.24427 0.10532 C 0.24557 0.10694 0.24713 0.10787 0.24856 0.10926 C 0.25039 0.11875 0.25091 0.125 0.25507 0.1324 C 0.25585 0.13379 0.25651 0.13518 0.25729 0.13634 C 0.26419 0.14606 0.25742 0.13472 0.26276 0.14398 C 0.26549 0.15856 0.26171 0.14051 0.26601 0.15555 C 0.26653 0.1574 0.2664 0.15972 0.26705 0.16134 C 0.26822 0.16435 0.26992 0.16666 0.27135 0.16921 L 0.2746 0.175 C 0.2763 0.18379 0.27578 0.1787 0.27578 0.19051 L 0.27578 0.19051 " pathEditMode="relative" ptsTypes="AAAAAAAAAAAAAAAAAAAAAAAAAAAAAAAAAAAAA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8 0.02454 L 0.01718 0.02454 C 0.02057 0.02569 0.02369 0.02755 0.02708 0.02824 C 0.03138 0.0294 0.0358 0.02894 0.0401 0.03032 C 0.04375 0.03148 0.04726 0.03449 0.05091 0.03611 C 0.05377 0.03704 0.05677 0.03704 0.05963 0.03796 C 0.06367 0.03912 0.06757 0.04051 0.07161 0.0419 C 0.08632 0.0463 0.07161 0.04051 0.09205 0.04769 C 0.09544 0.04861 0.09856 0.05046 0.10195 0.05139 C 0.10507 0.05232 0.10846 0.05255 0.11171 0.05347 C 0.11536 0.0544 0.11888 0.05602 0.12252 0.05718 C 0.12513 0.0581 0.1276 0.05833 0.1302 0.05926 C 0.13346 0.06019 0.13671 0.06181 0.13997 0.06296 C 0.14427 0.06435 0.14869 0.06551 0.15299 0.0669 C 0.16197 0.06944 0.15729 0.06829 0.16705 0.07083 L 0.2345 0.06875 C 0.23632 0.06875 0.23815 0.06713 0.23997 0.0669 C 0.2457 0.06597 0.25156 0.06551 0.25729 0.06505 C 0.29635 0.06782 0.27304 0.06296 0.28776 0.06875 C 0.3069 0.07639 0.28359 0.06644 0.29648 0.07269 C 0.29934 0.07407 0.3052 0.07662 0.3052 0.07662 C 0.32395 0.07431 0.31679 0.07454 0.32695 0.07454 L 0.32695 0.07454 " pathEditMode="relative" ptsTypes="AAAAAAAAAAAAAAAAAAAAA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39 -0.0868 L 0.02539 -0.0868 C 0.02942 -0.08889 0.03333 -0.09097 0.03737 -0.09259 C 0.03958 -0.09352 0.04179 -0.09375 0.04388 -0.09467 C 0.04648 -0.0956 0.04896 -0.09768 0.05156 -0.09838 C 0.06445 -0.10255 0.09414 -0.1081 0.10586 -0.10995 C 0.10989 -0.11065 0.1138 -0.11111 0.11784 -0.11204 C 0.14896 -0.11898 0.11549 -0.11342 0.14492 -0.11782 C 0.18177 -0.13287 0.12747 -0.11204 0.18841 -0.12755 C 0.19336 -0.1287 0.19844 -0.13032 0.20351 -0.13125 C 0.21081 -0.13287 0.2263 -0.13426 0.23294 -0.13518 C 0.24192 -0.13634 0.25104 -0.13657 0.26002 -0.13912 L 0.27422 -0.14282 L 0.33177 -0.14097 C 0.33502 -0.14074 0.33841 -0.14028 0.34153 -0.13912 C 0.34466 -0.13796 0.37682 -0.12268 0.38073 -0.11967 C 0.38828 -0.11389 0.38945 -0.11342 0.397 -0.10625 C 0.39961 -0.1037 0.40182 -0.10023 0.40456 -0.09838 C 0.40781 -0.0963 0.4112 -0.09583 0.41445 -0.09467 C 0.41953 -0.09005 0.42435 -0.08495 0.42956 -0.08102 C 0.43216 -0.07917 0.43476 -0.07755 0.43724 -0.07523 C 0.43906 -0.07361 0.44075 -0.0713 0.44271 -0.06944 C 0.44557 -0.06667 0.4487 -0.06481 0.4513 -0.0618 C 0.45247 -0.06042 0.45338 -0.05833 0.45456 -0.05787 C 0.46028 -0.05625 0.46614 -0.05648 0.472 -0.05602 C 0.4819 -0.05162 0.46966 -0.05671 0.48398 -0.05208 C 0.48906 -0.05046 0.48841 -0.04954 0.49375 -0.0463 C 0.497 -0.04421 0.50351 -0.04051 0.50351 -0.04051 C 0.50859 -0.03148 0.50482 -0.0375 0.51653 -0.02685 L 0.52096 -0.02315 C 0.52161 -0.02176 0.52226 -0.02014 0.52304 -0.01921 C 0.52982 -0.01134 0.52513 -0.01944 0.53073 -0.01134 C 0.53151 -0.01042 0.53268 -0.00949 0.53281 -0.00764 C 0.53346 -1.11111E-6 0.53281 0.00787 0.53281 0.01574 L 0.53281 0.01574 " pathEditMode="relative" ptsTypes="AAAAAAAAAAAAAAAAAAAAAAAAAAAAAAAAA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1 -0.00509 L 0.04011 -0.00509 C 0.04375 -0.00046 0.04753 0.0037 0.05105 0.00856 C 0.05287 0.01088 0.05443 0.01412 0.05651 0.0162 C 0.05782 0.01759 0.05938 0.01759 0.06081 0.01805 C 0.06342 0.02199 0.06576 0.02616 0.06836 0.02963 C 0.07383 0.03727 0.07644 0.03866 0.08243 0.04514 C 0.08464 0.04768 0.08659 0.05069 0.08894 0.05301 C 0.09141 0.05532 0.09401 0.05671 0.09662 0.0588 C 0.09948 0.06111 0.10235 0.06412 0.10521 0.06643 C 0.10769 0.06852 0.11029 0.07014 0.11289 0.07222 C 0.11511 0.07407 0.11732 0.07593 0.11941 0.07801 C 0.12097 0.07963 0.12214 0.08241 0.1237 0.0838 C 0.12943 0.08889 0.13568 0.0919 0.14115 0.09745 C 0.14362 0.1 0.1461 0.10278 0.1487 0.10509 C 0.15118 0.10718 0.15378 0.1088 0.15638 0.11088 C 0.15925 0.11343 0.16211 0.1162 0.16498 0.11852 C 0.16758 0.1206 0.17019 0.12199 0.17266 0.12454 C 0.17539 0.12708 0.17761 0.13125 0.18021 0.13403 C 0.1823 0.13634 0.18464 0.13773 0.18672 0.13981 C 0.18933 0.14236 0.1918 0.14514 0.19441 0.14768 C 0.19649 0.14977 0.1987 0.15139 0.20092 0.15347 C 0.20352 0.15579 0.20586 0.15903 0.20847 0.16111 C 0.21159 0.16366 0.21511 0.16458 0.21823 0.1669 C 0.22097 0.16898 0.22318 0.17268 0.22592 0.17477 C 0.22826 0.17662 0.23099 0.17685 0.23347 0.17847 C 0.23868 0.18194 0.24336 0.1875 0.2487 0.19005 C 0.25131 0.19143 0.25378 0.19282 0.25625 0.19398 C 0.26784 0.19884 0.26888 0.19907 0.278 0.20185 C 0.28425 0.20116 0.2905 0.20162 0.29649 0.19977 C 0.30638 0.19699 0.31602 0.19167 0.32592 0.18819 C 0.33125 0.18634 0.33672 0.18472 0.34219 0.18241 C 0.34909 0.1794 0.35586 0.17523 0.36276 0.17268 C 0.36849 0.1706 0.37435 0.17014 0.38021 0.16898 C 0.40196 0.15833 0.38217 0.16643 0.40625 0.16111 C 0.41029 0.16018 0.4142 0.15833 0.41823 0.15718 C 0.42774 0.15463 0.43399 0.15463 0.44428 0.15347 C 0.45 0.15208 0.453 0.15139 0.45847 0.14954 C 0.46342 0.14792 0.46524 0.14676 0.47045 0.1456 C 0.47409 0.14491 0.47761 0.14444 0.48125 0.14375 C 0.48243 0.14305 0.48347 0.14236 0.48451 0.1419 C 0.48959 0.13958 0.49336 0.13912 0.4987 0.13796 C 0.50248 0.13125 0.50039 0.13356 0.50847 0.13032 C 0.51211 0.1287 0.51928 0.12639 0.51928 0.12639 C 0.5211 0.125 0.52292 0.12338 0.52474 0.12245 C 0.52683 0.12153 0.52917 0.12176 0.53125 0.1206 C 0.53256 0.11991 0.53334 0.11759 0.53451 0.11667 C 0.53659 0.11505 0.54102 0.11273 0.54102 0.11273 C 0.5418 0.11088 0.54245 0.1088 0.54323 0.10694 C 0.54388 0.10555 0.5448 0.10463 0.54545 0.10324 C 0.54636 0.10069 0.54701 0.09815 0.54753 0.09537 C 0.54844 0.09167 0.54844 0.08727 0.54974 0.0838 L 0.55196 0.07801 C 0.55235 0.07546 0.55261 0.07292 0.553 0.07037 C 0.55365 0.06643 0.55521 0.0588 0.55521 0.0588 C 0.5556 0.04074 0.5556 0.02268 0.55625 0.00463 C 0.55638 0.00255 0.5573 0.00093 0.5573 -0.00116 C 0.5573 -0.00764 0.55678 -0.01412 0.55625 -0.0206 C 0.55612 -0.02245 0.55534 -0.02431 0.55521 -0.02639 C 0.55495 -0.02963 0.55521 -0.03287 0.55521 -0.03588 L 0.55521 -0.03588 " pathEditMode="relative" ptsTypes="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55 -0.06481 L 0.03255 -0.06481 L 0.05221 -0.07245 C 0.06901 -0.07963 0.06133 -0.07778 0.07825 -0.08217 C 0.10846 -0.09004 0.08086 -0.08264 0.10977 -0.08796 C 0.15729 -0.09676 0.0763 -0.08727 0.16732 -0.0956 L 0.24232 -0.09375 C 0.275 -0.0919 0.25482 -0.09074 0.27383 -0.08796 C 0.27995 -0.08704 0.28607 -0.0868 0.29232 -0.08611 C 0.29518 -0.08542 0.29805 -0.08472 0.30091 -0.08403 C 0.30755 -0.08287 0.32448 -0.08079 0.33034 -0.08032 C 0.3401 -0.0794 0.34987 -0.07893 0.35964 -0.07824 C 0.38216 -0.07893 0.40456 -0.08055 0.42708 -0.08032 C 0.46575 -0.07963 0.47995 -0.0831 0.50859 -0.07245 C 0.51328 -0.07083 0.5181 -0.06944 0.52266 -0.06667 C 0.52721 -0.06412 0.53125 -0.05972 0.53581 -0.05717 C 0.54284 -0.05278 0.55078 -0.05185 0.55742 -0.04537 C 0.56146 -0.04167 0.56536 -0.03727 0.5694 -0.03379 C 0.57656 -0.02824 0.58437 -0.02523 0.59115 -0.01852 C 0.59375 -0.01574 0.59622 -0.01319 0.59883 -0.01065 C 0.60091 -0.00856 0.60325 -0.00717 0.60534 -0.00486 C 0.60755 -0.00254 0.60964 0.00023 0.61185 0.00278 C 0.61367 0.00486 0.61549 0.00648 0.61732 0.00857 C 0.61875 0.01042 0.62005 0.01273 0.62161 0.01435 C 0.62474 0.01783 0.62604 0.01829 0.62917 0.02014 C 0.63346 0.02523 0.6332 0.02523 0.63906 0.02986 C 0.6401 0.03079 0.64128 0.03102 0.64232 0.03171 C 0.64414 0.03357 0.64583 0.03588 0.64766 0.03773 C 0.65664 0.0456 0.65 0.03634 0.65964 0.04931 C 0.66289 0.05347 0.66471 0.05533 0.66732 0.06088 C 0.6681 0.0625 0.66862 0.06482 0.6694 0.06667 C 0.67044 0.06875 0.67174 0.07037 0.67266 0.07246 C 0.67956 0.08704 0.6707 0.07083 0.67708 0.08218 C 0.67747 0.08403 0.67747 0.08611 0.67812 0.08796 C 0.67995 0.09283 0.68333 0.0956 0.68581 0.09954 C 0.68724 0.10185 0.6888 0.1044 0.6901 0.10718 C 0.69089 0.10903 0.69128 0.11158 0.69232 0.11296 C 0.6931 0.11435 0.6944 0.11435 0.69557 0.11482 C 0.70078 0.12408 0.7 0.12384 0.70534 0.13033 C 0.71068 0.13704 0.71029 0.1375 0.7151 0.14005 C 0.71654 0.14074 0.71797 0.14121 0.7194 0.1419 C 0.72161 0.14306 0.72591 0.14583 0.72591 0.14583 C 0.72669 0.14769 0.72734 0.14977 0.72812 0.15162 C 0.72878 0.15301 0.73008 0.15371 0.73034 0.15556 C 0.73086 0.15857 0.73034 0.16204 0.73034 0.16528 L 0.73034 0.16528 " pathEditMode="relative" ptsTypes="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97 -0.02986 L 0.04297 -0.02986 L 0.08438 -0.02593 C 0.09635 -0.025 0.1082 -0.025 0.12018 -0.02407 C 0.12487 -0.02361 0.12969 -0.02245 0.13425 -0.02199 C 0.14401 -0.0213 0.15378 -0.02083 0.16354 -0.02014 C 0.19675 -0.01551 0.15378 -0.02106 0.20599 -0.0162 C 0.25104 -0.01204 0.1849 -0.01736 0.23307 -0.01042 C 0.24219 -0.00926 0.2513 -0.00949 0.26029 -0.00856 C 0.26497 -0.0081 0.26966 -0.00694 0.27448 -0.00671 C 0.28385 -0.00579 0.29323 -0.00532 0.30273 -0.00463 C 0.3362 0.00023 0.3306 0.00069 0.3875 -0.0125 C 0.39466 -0.01412 0.40117 -0.02083 0.40807 -0.02407 C 0.43451 -0.03634 0.46107 -0.04699 0.4875 -0.0588 C 0.50013 -0.06435 0.51263 -0.07222 0.52552 -0.07616 C 0.53607 -0.0794 0.54648 -0.0831 0.55703 -0.08588 C 0.56862 -0.08889 0.5793 -0.09005 0.59076 -0.09167 C 0.60456 -0.09606 0.60716 -0.09745 0.62331 -0.09931 C 0.63307 -0.10046 0.64297 -0.10069 0.65273 -0.10139 C 0.653 -0.10139 0.6638 -0.1044 0.66471 -0.10509 C 0.66706 -0.10718 0.66888 -0.11088 0.67122 -0.11296 C 0.67266 -0.11412 0.67409 -0.11528 0.67552 -0.11667 C 0.67813 -0.11921 0.68047 -0.12222 0.6832 -0.12454 C 0.68412 -0.12546 0.68529 -0.12569 0.68646 -0.12639 C 0.68867 -0.12917 0.6931 -0.13449 0.69505 -0.13611 C 0.69714 -0.13773 0.70156 -0.14005 0.70156 -0.14005 C 0.70234 -0.1412 0.70287 -0.14282 0.70378 -0.14375 C 0.70833 -0.14838 0.70859 -0.14653 0.7125 -0.14954 C 0.71393 -0.15069 0.71537 -0.15231 0.7168 -0.15347 C 0.71784 -0.1544 0.71914 -0.1544 0.72005 -0.15532 C 0.7224 -0.15741 0.72578 -0.16296 0.72773 -0.16505 C 0.73229 -0.17014 0.73229 -0.16829 0.7375 -0.17292 C 0.73867 -0.17384 0.73945 -0.17593 0.74076 -0.17662 C 0.74362 -0.17847 0.75703 -0.18032 0.7582 -0.18056 C 0.76563 -0.18495 0.75638 -0.17963 0.7668 -0.18449 C 0.76797 -0.18495 0.76901 -0.18588 0.77005 -0.18634 C 0.77227 -0.18727 0.77448 -0.18727 0.77656 -0.18819 C 0.77891 -0.18935 0.78099 -0.19074 0.7832 -0.19213 L 0.79297 -0.19792 L 0.79622 -0.19977 C 0.79688 -0.20116 0.79753 -0.20278 0.79831 -0.2037 C 0.79935 -0.20486 0.8013 -0.2037 0.80156 -0.20556 C 0.80221 -0.20949 0.80052 -0.21713 0.80052 -0.21713 L 0.80052 -0.21713 L 0.80052 -0.21713 " pathEditMode="relative" ptsTypes="AAAAAAAAAAAAAAAAAAAAAAAAAAAAAAAAAAAAAAAAAAAA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4 -0.07708 L 0.02044 -0.07708 C 0.02591 -0.07638 0.03151 -0.07685 0.03685 -0.075 C 0.03906 -0.0743 0.04088 -0.0706 0.04323 -0.06921 C 0.04674 -0.06736 0.05052 -0.06736 0.05403 -0.0655 C 0.06211 -0.06087 0.06979 -0.0537 0.07799 -0.05 C 0.08672 -0.04606 0.09557 -0.04328 0.10403 -0.03842 L 0.14206 -0.01712 C 0.14648 -0.01458 0.15065 -0.01134 0.15521 -0.00949 C 0.19323 0.00741 0.15521 -0.01041 0.1845 0.00602 C 0.20338 0.01667 0.18984 0.00602 0.20521 0.01968 C 0.21028 0.01899 0.21536 0.01945 0.22031 0.0176 C 0.26015 0.00209 0.27942 -0.01319 0.31823 -0.02476 C 0.33333 -0.02939 0.3487 -0.03055 0.3638 -0.03449 C 0.38021 -0.03888 0.39648 -0.0449 0.41276 -0.05 C 0.45182 -0.04861 0.49101 -0.05069 0.53008 -0.04606 C 0.55195 -0.04351 0.57812 -0.03055 0.60078 -0.02291 C 0.60911 -0.02013 0.61758 -0.01851 0.62578 -0.01527 C 0.62995 -0.01365 0.64245 -0.00856 0.64648 -0.0074 C 0.6914 0.00394 0.6375 -0.0118 0.66484 -0.0037 C 0.68541 -0.0081 0.66745 -0.00092 0.69648 -0.04606 C 0.70508 -0.05972 0.71406 -0.07268 0.72252 -0.0868 C 0.7289 -0.09722 0.7345 -0.10902 0.74101 -0.11944 C 0.75091 -0.13564 0.7612 -0.15046 0.77148 -0.16597 C 0.77552 -0.17222 0.77812 -0.17615 0.78229 -0.18148 C 0.78333 -0.18263 0.7845 -0.18379 0.78554 -0.18518 C 0.78633 -0.18634 0.78698 -0.18796 0.78776 -0.18912 C 0.79036 -0.19282 0.79114 -0.19212 0.7931 -0.19675 C 0.80338 -0.22129 0.7944 -0.19907 0.79857 -0.21412 C 0.79922 -0.2162 0.80026 -0.21782 0.80078 -0.2199 C 0.80169 -0.22384 0.80299 -0.23171 0.80299 -0.23171 C 0.80469 -0.25717 0.80521 -0.25763 0.80299 -0.29351 C 0.80286 -0.29513 0.80143 -0.29606 0.80078 -0.29722 C 0.8 -0.30115 0.80026 -0.30601 0.79857 -0.30879 C 0.79297 -0.31898 0.7931 -0.31388 0.7931 -0.32037 L 0.7931 -0.32037 " pathEditMode="relative" ptsTypes="AAAAAAAAAAAAAAAAAAAAAAAAAAAAAAAAAAAA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7 -0.09236 L 0.02747 -0.09236 C 0.03515 -0.0919 0.04271 -0.09144 0.05039 -0.09051 C 0.06237 -0.08889 0.07422 -0.08611 0.0862 -0.08473 C 0.09713 -0.08357 0.10794 -0.08357 0.11888 -0.08287 L 0.13177 -0.08079 L 0.16432 -0.07709 C 0.16797 -0.07662 0.17161 -0.0757 0.17526 -0.075 L 0.21432 -0.06736 L 0.22409 -0.06551 C 0.22773 -0.06482 0.23138 -0.06459 0.23502 -0.06343 L 0.26107 -0.05579 C 0.2651 -0.05463 0.26901 -0.05324 0.27304 -0.05186 C 0.28177 -0.04931 0.29414 -0.04607 0.30247 -0.04236 C 0.3069 -0.04028 0.31107 -0.03681 0.31549 -0.03449 C 0.31979 -0.03241 0.32422 -0.03102 0.32851 -0.02871 C 0.33437 -0.0257 0.3401 -0.02223 0.34583 -0.01899 C 0.34987 -0.0169 0.35403 -0.01598 0.35781 -0.0132 C 0.36601 -0.00764 0.37331 0.00162 0.38177 0.00601 C 0.38541 0.00787 0.38906 0.00949 0.39258 0.0118 C 0.3957 0.01389 0.39844 0.01713 0.4013 0.01967 C 0.40377 0.02152 0.40638 0.02338 0.40898 0.02546 C 0.4112 0.02708 0.41315 0.02963 0.41549 0.03125 C 0.41719 0.03217 0.41914 0.0324 0.42083 0.0331 C 0.422 0.03426 0.42304 0.03588 0.42409 0.03703 C 0.42682 0.03958 0.43112 0.04305 0.43398 0.04467 C 0.44817 0.05301 0.44414 0.04907 0.46107 0.0581 C 0.47135 0.06365 0.48112 0.07129 0.49153 0.07569 C 0.49622 0.07754 0.50117 0.07847 0.50573 0.08148 C 0.51237 0.08564 0.51836 0.09328 0.52526 0.09676 L 0.53281 0.10069 C 0.53541 0.10324 0.53789 0.10601 0.54049 0.10833 C 0.54219 0.10995 0.54414 0.11064 0.54583 0.11226 C 0.54961 0.11574 0.55286 0.12083 0.55677 0.12384 C 0.55924 0.12569 0.56185 0.12754 0.56432 0.12963 C 0.56614 0.13125 0.5707 0.13773 0.572 0.13935 C 0.57409 0.14189 0.57617 0.1449 0.57851 0.14699 C 0.57995 0.14838 0.58151 0.1493 0.58281 0.15092 C 0.59492 0.16527 0.58242 0.15347 0.59258 0.1625 C 0.59375 0.16435 0.59466 0.16689 0.59583 0.16828 C 0.59687 0.16944 0.59831 0.16898 0.59909 0.17014 C 0.60013 0.17176 0.60052 0.1743 0.6013 0.17592 C 0.60234 0.17824 0.60338 0.18009 0.60456 0.18171 C 0.60599 0.18402 0.60755 0.18564 0.60898 0.18773 C 0.60976 0.18889 0.61028 0.19027 0.61107 0.19143 C 0.61211 0.19282 0.61341 0.19375 0.61432 0.19537 C 0.61627 0.19838 0.61797 0.20185 0.61979 0.20509 C 0.62122 0.20764 0.62239 0.21064 0.62409 0.21273 C 0.62526 0.21412 0.62643 0.21504 0.62747 0.21666 C 0.62825 0.21782 0.62877 0.21944 0.62956 0.22037 C 0.63229 0.22361 0.63424 0.22453 0.63724 0.22615 C 0.64427 0.23889 0.6362 0.22569 0.64479 0.23588 C 0.6457 0.23703 0.64609 0.23865 0.647 0.23981 C 0.64831 0.24143 0.64987 0.24236 0.6513 0.24375 C 0.65638 0.25277 0.65325 0.24791 0.66107 0.25717 L 0.66432 0.26111 C 0.6651 0.26296 0.66549 0.26527 0.66653 0.26689 C 0.66745 0.26805 0.66901 0.26736 0.66979 0.26875 C 0.67057 0.27014 0.67018 0.27291 0.67083 0.27453 C 0.67174 0.27639 0.67304 0.27708 0.67409 0.27847 C 0.67448 0.28032 0.67474 0.2824 0.67526 0.28426 C 0.67656 0.28912 0.6776 0.29027 0.67956 0.29375 C 0.67995 0.29583 0.68008 0.29791 0.68073 0.29976 C 0.68125 0.30115 0.68216 0.30208 0.68281 0.30347 C 0.68828 0.31574 0.6819 0.30393 0.68724 0.31319 C 0.68828 0.31921 0.68802 0.31944 0.69049 0.32476 C 0.69284 0.32986 0.69271 0.32801 0.69583 0.3324 C 0.69804 0.33564 0.69857 0.33796 0.70026 0.34213 C 0.70143 0.34884 0.70052 0.34652 0.70247 0.35 L 0.70247 0.35 " pathEditMode="relative" ptsTypes="AAAAAAAAAAAAAAAAAAAAAAAAAAAAAAAAAAAAAAAAAAAAAAAAAAAAAAAAAAAAAAAAAAAAAA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 animBg="1"/>
      <p:bldP spid="21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C189860C-17BB-4F07-B7CD-AEFE03462B0B}"/>
              </a:ext>
            </a:extLst>
          </p:cNvPr>
          <p:cNvSpPr txBox="1"/>
          <p:nvPr/>
        </p:nvSpPr>
        <p:spPr>
          <a:xfrm>
            <a:off x="450574" y="477078"/>
            <a:ext cx="108396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/>
              <a:t>Oyuncak kutumda 12 tane misketim vardı. </a:t>
            </a:r>
          </a:p>
          <a:p>
            <a:r>
              <a:rPr lang="tr-TR" sz="4800" dirty="0"/>
              <a:t>Kaç tane daha eklersem 20 misketim olur?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8A5A46FD-29A0-4569-A4FB-F20C4EEC279F}"/>
              </a:ext>
            </a:extLst>
          </p:cNvPr>
          <p:cNvSpPr/>
          <p:nvPr/>
        </p:nvSpPr>
        <p:spPr>
          <a:xfrm>
            <a:off x="811567" y="2251331"/>
            <a:ext cx="4770783" cy="19745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DBA618-AEE8-4128-96FE-0C62ED2CFB7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2391" y="2393010"/>
            <a:ext cx="481626" cy="475529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24B7F3BF-FCCB-4E29-A296-E7F1D1F5CD6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6780" y="2395667"/>
            <a:ext cx="481626" cy="475529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9AC7DDF1-E7A7-4AEB-B0AD-6BF1B8AEDE2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5188" y="2395667"/>
            <a:ext cx="481626" cy="475529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212F0E47-BBDE-4D9F-8E02-0F75E3E7DAC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9360" y="2397054"/>
            <a:ext cx="481626" cy="475529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94BF6637-B14D-4CEF-9CDA-BD8BAB132C2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9157" y="3081110"/>
            <a:ext cx="481626" cy="475529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041FDF05-BDDB-42C0-BC24-D1DFEB52F77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5188" y="3090580"/>
            <a:ext cx="481626" cy="475529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460FA267-7699-4B28-A778-A844E148A0D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0335" y="3034790"/>
            <a:ext cx="481626" cy="475529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1C9029B7-9C77-4A83-BD67-49ABE882F8C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7756" y="3729738"/>
            <a:ext cx="481626" cy="475529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95316D10-3D4B-4DA3-AF4D-C6378D2FE1A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4985" y="3750376"/>
            <a:ext cx="481626" cy="475529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89DC0061-346C-4D36-8AA6-656EBBAF86C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1567" y="3715634"/>
            <a:ext cx="481626" cy="475529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842A327F-59BB-4F95-AD13-199FCC4E0F8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2391" y="3051813"/>
            <a:ext cx="481626" cy="475529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01D5CF70-0DA6-48EB-A9F1-36832B81214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9861" y="3710616"/>
            <a:ext cx="481626" cy="475529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DFB8E136-B4D4-4ABE-803C-698A4621485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12322" y="928645"/>
            <a:ext cx="481626" cy="475529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3A534926-44C8-478F-A999-1DE44ED9AE6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12322" y="1571209"/>
            <a:ext cx="481626" cy="475529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="" xmlns:a16="http://schemas.microsoft.com/office/drawing/2014/main" id="{78A4B0A1-37E3-4FBA-983B-5A75FA3B71F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85418" y="2266122"/>
            <a:ext cx="481626" cy="475529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="" xmlns:a16="http://schemas.microsoft.com/office/drawing/2014/main" id="{2F55AAEE-828F-40DB-8B1F-0ADA3904D0B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12322" y="3050665"/>
            <a:ext cx="481626" cy="475529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B1AEE856-49FC-4116-B9EE-F73041528E5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01465" y="3736965"/>
            <a:ext cx="481626" cy="475529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9A3B3037-E7D7-4B02-9620-13157E42AC5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12322" y="4521508"/>
            <a:ext cx="481626" cy="475529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="" xmlns:a16="http://schemas.microsoft.com/office/drawing/2014/main" id="{FDA55793-6BDD-4578-B219-724530140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21391" y="5207649"/>
            <a:ext cx="481626" cy="475529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="" xmlns:a16="http://schemas.microsoft.com/office/drawing/2014/main" id="{0F959991-0239-4F0A-8F6D-28686DF2DFD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33255" y="331907"/>
            <a:ext cx="481626" cy="475529"/>
          </a:xfrm>
          <a:prstGeom prst="rect">
            <a:avLst/>
          </a:prstGeom>
        </p:spPr>
      </p:pic>
      <p:sp>
        <p:nvSpPr>
          <p:cNvPr id="29" name="Metin kutusu 28">
            <a:extLst>
              <a:ext uri="{FF2B5EF4-FFF2-40B4-BE49-F238E27FC236}">
                <a16:creationId xmlns="" xmlns:a16="http://schemas.microsoft.com/office/drawing/2014/main" id="{E9A7FCAA-7169-46E7-9C0C-BFDD333EA2A2}"/>
              </a:ext>
            </a:extLst>
          </p:cNvPr>
          <p:cNvSpPr txBox="1"/>
          <p:nvPr/>
        </p:nvSpPr>
        <p:spPr>
          <a:xfrm>
            <a:off x="12527853" y="807436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12</a:t>
            </a:r>
          </a:p>
        </p:txBody>
      </p:sp>
      <p:sp>
        <p:nvSpPr>
          <p:cNvPr id="30" name="Artı İşareti 29">
            <a:extLst>
              <a:ext uri="{FF2B5EF4-FFF2-40B4-BE49-F238E27FC236}">
                <a16:creationId xmlns="" xmlns:a16="http://schemas.microsoft.com/office/drawing/2014/main" id="{197D2BA4-3D00-4EA9-ABA3-A3B945BBC769}"/>
              </a:ext>
            </a:extLst>
          </p:cNvPr>
          <p:cNvSpPr/>
          <p:nvPr/>
        </p:nvSpPr>
        <p:spPr>
          <a:xfrm>
            <a:off x="12828896" y="2046737"/>
            <a:ext cx="662682" cy="82180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>
            <a:extLst>
              <a:ext uri="{FF2B5EF4-FFF2-40B4-BE49-F238E27FC236}">
                <a16:creationId xmlns="" xmlns:a16="http://schemas.microsoft.com/office/drawing/2014/main" id="{65A8E9E1-9B1D-48C9-8C3E-9E0A4E2D165F}"/>
              </a:ext>
            </a:extLst>
          </p:cNvPr>
          <p:cNvSpPr/>
          <p:nvPr/>
        </p:nvSpPr>
        <p:spPr>
          <a:xfrm>
            <a:off x="12828896" y="3090580"/>
            <a:ext cx="791570" cy="8218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/>
              <a:t>?</a:t>
            </a:r>
          </a:p>
        </p:txBody>
      </p:sp>
      <p:sp>
        <p:nvSpPr>
          <p:cNvPr id="32" name="Eşittir 31">
            <a:extLst>
              <a:ext uri="{FF2B5EF4-FFF2-40B4-BE49-F238E27FC236}">
                <a16:creationId xmlns="" xmlns:a16="http://schemas.microsoft.com/office/drawing/2014/main" id="{E2A3B910-2357-4F20-8E4C-3372D3D6E6BF}"/>
              </a:ext>
            </a:extLst>
          </p:cNvPr>
          <p:cNvSpPr/>
          <p:nvPr/>
        </p:nvSpPr>
        <p:spPr>
          <a:xfrm>
            <a:off x="12527853" y="4225905"/>
            <a:ext cx="1297329" cy="77113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Metin kutusu 33">
            <a:extLst>
              <a:ext uri="{FF2B5EF4-FFF2-40B4-BE49-F238E27FC236}">
                <a16:creationId xmlns="" xmlns:a16="http://schemas.microsoft.com/office/drawing/2014/main" id="{F9F7A307-A048-4A8F-BCEA-D877CB3827EB}"/>
              </a:ext>
            </a:extLst>
          </p:cNvPr>
          <p:cNvSpPr txBox="1"/>
          <p:nvPr/>
        </p:nvSpPr>
        <p:spPr>
          <a:xfrm>
            <a:off x="12828896" y="5308979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20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AF2BE0DA-6BA4-4F71-92CA-0B8890B25C43}"/>
              </a:ext>
            </a:extLst>
          </p:cNvPr>
          <p:cNvSpPr txBox="1"/>
          <p:nvPr/>
        </p:nvSpPr>
        <p:spPr>
          <a:xfrm>
            <a:off x="13333863" y="331907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="" xmlns:p14="http://schemas.microsoft.com/office/powerpoint/2010/main" val="149845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 -0.04051 L 0.022 -0.04051 C 0.02825 -0.03611 0.03424 -0.03079 0.04049 -0.02708 C 0.04401 -0.025 0.04792 -0.025 0.05143 -0.02315 C 0.0694 -0.01458 0.05924 -0.01805 0.07526 -0.00579 C 0.09284 0.00764 0.08138 -0.0044 0.09583 0.00949 C 0.10169 0.01528 0.10768 0.02037 0.11328 0.02709 C 0.11654 0.03079 0.11966 0.03496 0.12305 0.03866 C 0.12578 0.04144 0.12891 0.04352 0.13177 0.0463 C 0.1362 0.0507 0.14023 0.05579 0.14479 0.05972 C 0.147 0.06181 0.14922 0.0632 0.1513 0.06551 C 0.15325 0.06783 0.15482 0.07107 0.15677 0.07338 C 0.15885 0.0757 0.1612 0.07685 0.16328 0.07917 C 0.16549 0.08148 0.16771 0.08426 0.16979 0.08681 C 0.17122 0.08866 0.17253 0.09097 0.17409 0.09259 C 0.17617 0.09491 0.17851 0.0963 0.1806 0.09838 C 0.19245 0.11065 0.18203 0.10255 0.19258 0.10996 C 0.19935 0.11968 0.19922 0.1206 0.20898 0.12732 C 0.21068 0.12871 0.21276 0.1294 0.21432 0.13125 C 0.21784 0.13519 0.22031 0.14213 0.22409 0.14491 C 0.22995 0.14884 0.22969 0.14815 0.23503 0.1544 C 0.23646 0.15625 0.23789 0.15857 0.23932 0.16019 C 0.24492 0.1669 0.24557 0.16597 0.2513 0.17384 C 0.25247 0.17546 0.25338 0.17801 0.25456 0.17963 C 0.25872 0.18496 0.25924 0.18496 0.26328 0.18727 C 0.27591 0.20417 0.25885 0.18079 0.272 0.20093 C 0.27292 0.20232 0.27422 0.20324 0.27526 0.20463 C 0.28646 0.22222 0.2776 0.21134 0.28503 0.22014 C 0.2901 0.2338 0.28346 0.21736 0.29154 0.23171 C 0.29245 0.23334 0.29284 0.23565 0.29375 0.2375 C 0.29466 0.23959 0.29596 0.24121 0.297 0.24329 C 0.29779 0.24514 0.29818 0.24769 0.29909 0.24908 C 0.3 0.25046 0.3013 0.25046 0.30247 0.25093 C 0.31107 0.27153 0.29987 0.24653 0.31003 0.26459 C 0.31497 0.27338 0.30872 0.26875 0.31654 0.27801 C 0.31823 0.28009 0.32018 0.28056 0.322 0.28195 C 0.32396 0.29236 0.32148 0.28403 0.32747 0.29167 C 0.3345 0.3007 0.32695 0.29514 0.33398 0.29931 L 0.34049 0.31088 C 0.34154 0.31273 0.34232 0.31574 0.34375 0.31667 L 0.347 0.31875 C 0.3474 0.31667 0.34779 0.31482 0.34805 0.31273 C 0.34896 0.30509 0.34766 0.29607 0.35026 0.28959 C 0.35156 0.28658 0.35456 0.29144 0.35677 0.29167 C 0.36146 0.29213 0.36615 0.29167 0.37096 0.29167 L 0.37096 0.29167 " pathEditMode="relative" ptsTypes="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0.025 L 0.01927 0.025 C 0.02318 0.03102 0.02761 0.03935 0.03242 0.04421 C 0.03373 0.0456 0.03529 0.04653 0.03672 0.04815 C 0.03893 0.05046 0.04115 0.05324 0.04323 0.05579 C 0.04479 0.05764 0.0461 0.05995 0.04766 0.06157 C 0.05039 0.06458 0.05352 0.06643 0.05612 0.06944 C 0.06068 0.07407 0.06472 0.07986 0.06914 0.08472 L 0.08334 0.10023 C 0.0862 0.10347 0.08893 0.10741 0.09206 0.10995 C 0.09531 0.1125 0.0987 0.11458 0.10182 0.11759 C 0.10482 0.1206 0.10742 0.12454 0.11055 0.12731 C 0.11328 0.12986 0.11641 0.13079 0.11914 0.1331 C 0.13464 0.14583 0.11159 0.13125 0.13334 0.14653 C 0.13581 0.14838 0.13841 0.14884 0.14089 0.15046 C 0.14323 0.15208 0.14518 0.1544 0.1474 0.15625 C 0.14922 0.15764 0.15104 0.15903 0.15287 0.16018 C 0.16042 0.16505 0.15899 0.16342 0.16706 0.16782 C 0.16914 0.16898 0.17136 0.1706 0.17357 0.17176 C 0.175 0.17245 0.17643 0.17292 0.17787 0.17361 C 0.18008 0.17477 0.18216 0.17662 0.18438 0.17755 C 0.18659 0.17847 0.1888 0.1787 0.19089 0.1794 C 0.19597 0.18125 0.19623 0.18241 0.20182 0.18518 C 0.20482 0.1868 0.20847 0.18796 0.21159 0.18912 C 0.22448 0.19838 0.20834 0.18727 0.22461 0.19699 C 0.23568 0.20347 0.22487 0.19792 0.23438 0.20463 C 0.23659 0.20602 0.2388 0.20671 0.24089 0.20856 C 0.25248 0.21782 0.24089 0.2118 0.25065 0.2162 C 0.25703 0.22361 0.25091 0.21713 0.25716 0.22199 C 0.26524 0.22801 0.25794 0.2243 0.26589 0.22778 C 0.27396 0.23842 0.26654 0.23009 0.27461 0.23542 C 0.27617 0.23657 0.27748 0.23819 0.27891 0.23935 C 0.28281 0.24236 0.28412 0.24305 0.28763 0.24514 C 0.28959 0.24745 0.29466 0.2537 0.29636 0.25486 C 0.29805 0.25602 0.3 0.25625 0.30182 0.25671 C 0.30534 0.26319 0.30222 0.2588 0.30716 0.2625 C 0.31524 0.26875 0.30794 0.26481 0.31589 0.26829 C 0.31992 0.27546 0.31719 0.2713 0.32461 0.27986 L 0.32787 0.2838 C 0.32891 0.28518 0.32995 0.28704 0.33112 0.28773 C 0.34688 0.29699 0.33542 0.29167 0.36706 0.29167 L 0.36706 0.29167 " pathEditMode="relative" ptsTypes="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9 0.02037 L 0.01589 0.02037 C 0.01953 0.02546 0.02331 0.03032 0.02682 0.03565 C 0.0332 0.04537 0.03073 0.04884 0.04206 0.05879 C 0.04427 0.06088 0.04649 0.0625 0.04857 0.06458 C 0.05378 0.07014 0.05807 0.07801 0.06367 0.08217 C 0.0655 0.08333 0.06732 0.08449 0.06914 0.08588 C 0.07136 0.08773 0.07344 0.09004 0.07565 0.09166 C 0.07852 0.09398 0.08151 0.09514 0.08438 0.09745 C 0.0944 0.10578 0.08906 0.10416 0.09844 0.11111 C 0.12018 0.12685 0.10912 0.11852 0.12344 0.12662 C 0.14024 0.13588 0.1263 0.12916 0.14193 0.13611 C 0.14414 0.13819 0.14623 0.14051 0.14844 0.1419 C 0.15339 0.14514 0.1586 0.14745 0.16367 0.14977 C 0.16654 0.15092 0.16953 0.15185 0.1724 0.15347 C 0.175 0.15509 0.17735 0.15764 0.17995 0.15949 C 0.18242 0.16088 0.18503 0.1618 0.18763 0.16319 C 0.19961 0.1699 0.19427 0.16782 0.20495 0.17291 C 0.20794 0.1743 0.21081 0.17546 0.21367 0.17685 C 0.21628 0.17801 0.21875 0.1794 0.22136 0.18055 C 0.22461 0.18217 0.22787 0.1831 0.23112 0.18449 C 0.25169 0.19352 0.22461 0.1824 0.2474 0.19421 C 0.25313 0.19722 0.25886 0.20046 0.26485 0.20185 L 0.28008 0.20578 C 0.28216 0.20694 0.28425 0.20879 0.28659 0.20972 C 0.28972 0.21088 0.2931 0.21018 0.29636 0.21157 C 0.29753 0.21203 0.29844 0.21458 0.29961 0.21551 C 0.30169 0.21713 0.30612 0.21921 0.30612 0.21921 C 0.30677 0.22129 0.30742 0.22338 0.30834 0.225 C 0.30925 0.22662 0.31068 0.22708 0.31159 0.22893 C 0.31224 0.23055 0.31198 0.2331 0.31263 0.23472 C 0.3138 0.23773 0.31589 0.23935 0.31693 0.24236 C 0.31771 0.24444 0.31823 0.24676 0.31914 0.24838 C 0.3211 0.25139 0.32383 0.25278 0.32565 0.25602 C 0.32643 0.25717 0.32696 0.25879 0.32787 0.25995 C 0.32917 0.26134 0.33086 0.26203 0.33216 0.26365 C 0.33307 0.26481 0.33347 0.26666 0.33438 0.26759 C 0.33542 0.26875 0.33659 0.26852 0.33763 0.26944 C 0.3388 0.2706 0.33972 0.27245 0.34089 0.27338 C 0.34193 0.2743 0.3431 0.2743 0.34414 0.27523 C 0.34531 0.27639 0.34623 0.27824 0.3474 0.27916 C 0.34948 0.28078 0.35391 0.2831 0.35391 0.2831 C 0.35599 0.28657 0.35664 0.28842 0.35938 0.29074 C 0.36042 0.29166 0.36159 0.29213 0.36263 0.29282 C 0.36537 0.29745 0.3638 0.29653 0.36706 0.29653 L 0.36706 0.29653 " pathEditMode="relative" ptsTypes="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2361 L 0.00091 0.02384 C 0.02278 0.0243 0.04479 0.0243 0.06614 0.02546 C 0.07513 0.02592 0.08385 0.02754 0.09244 0.02824 C 0.09778 0.0287 0.10325 0.0287 0.10885 0.02916 L 0.15364 0.03194 C 0.15833 0.03217 0.16328 0.03217 0.16783 0.03287 C 0.18593 0.03495 0.18906 0.03564 0.21041 0.0375 C 0.21901 0.03842 0.23281 0.03889 0.24088 0.03935 C 0.24322 0.03981 0.24544 0.04051 0.24752 0.04051 C 0.2526 0.04051 0.25768 0.03981 0.26276 0.03935 C 0.26471 0.03935 0.2664 0.03865 0.26835 0.03842 C 0.27044 0.03819 0.27278 0.03773 0.27487 0.0375 C 0.27799 0.03726 0.28671 0.03634 0.2901 0.03564 C 0.29335 0.03495 0.29778 0.03333 0.30117 0.03287 C 0.30846 0.03217 0.31575 0.03217 0.32291 0.03101 C 0.33776 0.02847 0.33007 0.02939 0.34583 0.02824 C 0.347 0.02801 0.34804 0.02777 0.34895 0.02731 C 0.35 0.02685 0.35039 0.02569 0.35143 0.02546 C 0.35377 0.02476 0.35651 0.02476 0.35898 0.02453 C 0.36484 0.02407 0.3707 0.02384 0.37643 0.02361 C 0.39505 0.02129 0.38658 0.02222 0.40143 0.02083 C 0.40247 0.02037 0.40377 0.02014 0.40494 0.0199 C 0.40599 0.01921 0.4069 0.01851 0.40807 0.01805 C 0.41028 0.01713 0.41471 0.01597 0.41471 0.0162 C 0.41757 0.01435 0.42018 0.01319 0.42226 0.01041 C 0.42291 0.00972 0.42356 0.00833 0.42447 0.00764 C 0.42526 0.00694 0.42656 0.00694 0.4276 0.00694 L 0.43112 0.00856 L 0.43112 0.00879 " pathEditMode="relative" rAng="0" ptsTypes="AAAAAAAAAAAAAAAAAAAAAAAAAAAA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-0.00417 L 0.01927 -0.00417 C 0.03203 -0.00347 0.04466 -0.00371 0.05729 -0.00232 C 0.06159 -0.00185 0.06589 0.00069 0.07031 0.00162 C 0.07539 0.00254 0.08047 0.00301 0.08555 0.00347 C 0.09024 0.00486 0.09492 0.00648 0.09961 0.00741 C 0.12201 0.0118 0.13021 0.01157 0.15287 0.01319 C 0.17865 0.01736 0.15521 0.01412 0.20065 0.01713 C 0.20794 0.01759 0.21524 0.01805 0.2224 0.01898 C 0.22604 0.01944 0.22969 0.0206 0.23334 0.02083 C 0.25026 0.02199 0.26732 0.02222 0.28438 0.02291 C 0.28802 0.02361 0.29154 0.0243 0.29518 0.02477 C 0.30352 0.02569 0.31185 0.02592 0.32018 0.02662 L 0.33985 0.0287 C 0.3431 0.0294 0.34636 0.03171 0.34961 0.03055 C 0.36732 0.02407 0.36146 0.02176 0.3724 0.01134 C 0.37526 0.00856 0.38594 0.00139 0.38867 -0.00023 C 0.39011 -0.00116 0.39154 -0.00162 0.3931 -0.00232 C 0.39896 -0.00533 0.39571 -0.00533 0.40495 -0.0081 L 0.41146 -0.00996 C 0.41302 -0.01389 0.41498 -0.01713 0.41589 -0.02153 C 0.41628 -0.02338 0.41615 -0.02593 0.41693 -0.02732 C 0.4181 -0.0294 0.41979 -0.02917 0.42136 -0.02917 L 0.42136 -0.02917 L 0.42136 -0.02917 " pathEditMode="relative" ptsTypes="AAAAAAAAAAAAAAAAAAAAAAA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36 0.00972 L 0.01836 0.00972 L 0.11172 0.01343 C 0.21185 0.02014 0.11094 0.01528 0.20638 0.01944 L 0.31068 0.01736 C 0.31289 0.01736 0.31498 0.01597 0.31719 0.01551 C 0.32149 0.01458 0.32591 0.01435 0.33021 0.01343 C 0.33672 0.01227 0.34336 0.01111 0.34987 0.00972 C 0.35274 0.00903 0.3556 0.00833 0.35847 0.00764 L 0.38138 0.00393 L 0.39115 -0.00185 L 0.3944 -0.00394 C 0.39545 -0.00509 0.39649 -0.00671 0.39766 -0.00787 C 0.40052 -0.01042 0.40638 -0.01551 0.40638 -0.01551 C 0.40703 -0.01736 0.40756 -0.01968 0.40847 -0.0213 C 0.41042 -0.02477 0.41615 -0.02894 0.41823 -0.02894 L 0.42162 -0.02894 L 0.42162 -0.02894 " pathEditMode="relative" ptsTypes="AAAAAAAAAAAAAAAAA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3 -0.01018 L 0.01263 -0.01018 C 0.01706 -0.00741 0.02123 -0.00417 0.02578 -0.00231 C 0.03841 0.00255 0.05599 0.00255 0.06797 0.00347 C 0.0763 0.00463 0.08464 0.00741 0.09297 0.00741 C 0.13542 0.00741 0.17787 0.00648 0.22018 0.00347 C 0.23294 0.00255 0.24557 -0.00185 0.25834 -0.0044 C 0.26263 -0.00509 0.26693 -0.00532 0.27136 -0.00625 C 0.28255 -0.00856 0.29388 -0.01065 0.30508 -0.01389 C 0.36615 -0.03241 0.3086 -0.01898 0.33763 -0.02546 C 0.35521 -0.04629 0.33946 -0.02708 0.37682 -0.09514 C 0.3793 -0.09977 0.3819 -0.10393 0.38438 -0.10856 C 0.39063 -0.12014 0.39623 -0.13264 0.40287 -0.14352 C 0.40716 -0.15046 0.41172 -0.15717 0.41589 -0.16458 C 0.4168 -0.1662 0.41706 -0.16898 0.4181 -0.17037 C 0.4293 -0.18819 0.4237 -0.17129 0.43555 -0.19745 C 0.43841 -0.20393 0.44128 -0.21042 0.44414 -0.2169 C 0.44531 -0.21944 0.44623 -0.22222 0.4474 -0.22454 C 0.44857 -0.22639 0.44974 -0.22824 0.45065 -0.23032 C 0.45156 -0.23217 0.45196 -0.23472 0.45287 -0.23611 C 0.45482 -0.23912 0.45742 -0.24097 0.45938 -0.24398 C 0.4625 -0.24838 0.46341 -0.25278 0.46706 -0.25555 C 0.46836 -0.25648 0.46992 -0.25671 0.47136 -0.25741 C 0.47578 -0.26273 0.47331 -0.26134 0.47904 -0.26134 L 0.47904 -0.26134 " pathEditMode="relative" ptsTypes="AAAAAAAAAAAAAAAAAAAAAAA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22 -0.03657 L 0.02422 -0.03657 C 0.02956 -0.03588 0.04948 -0.03264 0.05365 -0.03264 C 0.07487 -0.03264 0.09622 -0.03403 0.11758 -0.03472 C 0.14167 -0.04074 0.10703 -0.03148 0.13399 -0.04051 C 0.13685 -0.04143 0.13971 -0.04143 0.14258 -0.04236 C 0.15026 -0.04467 0.15781 -0.04722 0.1655 -0.05023 C 0.17227 -0.05278 0.17917 -0.05602 0.18607 -0.05787 C 0.19076 -0.05926 0.19557 -0.05995 0.20026 -0.0618 C 0.2043 -0.06319 0.20807 -0.06597 0.21211 -0.06759 C 0.2168 -0.06921 0.22162 -0.06967 0.2263 -0.07129 C 0.23034 -0.07292 0.23425 -0.07569 0.23828 -0.07708 C 0.24258 -0.07893 0.24701 -0.07917 0.2513 -0.08102 C 0.25612 -0.0831 0.26068 -0.0868 0.26537 -0.08866 C 0.27266 -0.0919 0.27995 -0.09398 0.28711 -0.09653 C 0.29076 -0.09768 0.2944 -0.09884 0.29805 -0.10046 C 0.31354 -0.10717 0.30664 -0.10509 0.31862 -0.1081 C 0.34011 -0.1243 0.31172 -0.10162 0.33386 -0.12361 C 0.33776 -0.12731 0.34193 -0.12963 0.34583 -0.1331 C 0.3905 -0.17384 0.35951 -0.14699 0.38607 -0.17176 C 0.41133 -0.19537 0.38008 -0.16667 0.40234 -0.18333 C 0.4069 -0.1868 0.41081 -0.19236 0.41537 -0.19491 C 0.41654 -0.1956 0.41758 -0.19606 0.41862 -0.19699 C 0.42162 -0.1993 0.42448 -0.20208 0.42734 -0.20463 C 0.42878 -0.20602 0.43034 -0.20694 0.43177 -0.20856 C 0.43281 -0.20972 0.43386 -0.21134 0.43503 -0.2125 C 0.43594 -0.21319 0.43724 -0.21342 0.43828 -0.21435 C 0.44662 -0.22176 0.43659 -0.21528 0.44479 -0.22014 C 0.44544 -0.22129 0.44609 -0.22315 0.44688 -0.22407 C 0.44805 -0.22523 0.45365 -0.22731 0.45456 -0.22778 C 0.4556 -0.22847 0.45664 -0.2294 0.45781 -0.22986 C 0.45964 -0.23055 0.46146 -0.23079 0.46328 -0.23171 C 0.4655 -0.23287 0.46745 -0.23495 0.46979 -0.23565 C 0.47188 -0.23611 0.47409 -0.2368 0.4763 -0.2375 C 0.47774 -0.23796 0.48021 -0.2368 0.4806 -0.23935 C 0.4819 -0.24676 0.4806 -0.25486 0.4806 -0.2625 L 0.4806 -0.2625 " pathEditMode="relative" ptsTypes="AAAAAAAAAAAAAAAAAAAAAAAAAAAAAAAAAAA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07 0.06898 L -0.03607 0.06898 C -0.09935 0.09305 -0.05612 0.07453 -0.18841 0.18032 C -0.23907 0.22083 -0.28438 0.26296 -0.33399 0.30764 C -0.353 0.325 -0.37292 0.33935 -0.39102 0.35949 C -0.4888 0.46828 -0.4336 0.40439 -0.48399 0.46504 C -0.48841 0.47037 -0.49336 0.47453 -0.4974 0.48078 C -0.53854 0.5449 -0.47774 0.45277 -0.51524 0.50277 C -0.51862 0.50717 -0.52123 0.51342 -0.52422 0.51875 C -0.52539 0.5206 -0.52604 0.52407 -0.52761 0.52477 C -0.53581 0.52801 -0.53789 0.52847 -0.54545 0.53264 C -0.55 0.53518 -0.5543 0.53865 -0.55899 0.54051 C -0.56745 0.54398 -0.57617 0.54583 -0.58464 0.54861 C -0.6237 0.56088 -0.55912 0.54143 -0.61823 0.55648 C -0.62084 0.55717 -0.62344 0.5581 -0.62617 0.55856 C -0.64245 0.56111 -0.66354 0.56157 -0.67878 0.5625 L -0.68438 0.56458 C -0.68659 0.56527 -0.6888 0.56551 -0.69102 0.56643 C -0.69297 0.56736 -0.69466 0.56967 -0.69662 0.57037 C -0.69922 0.57152 -0.70183 0.57176 -0.70443 0.57245 C -0.70677 0.57314 -0.70899 0.57361 -0.7112 0.57453 C -0.71862 0.57708 -0.71276 0.57615 -0.72123 0.57847 C -0.72422 0.57916 -0.72722 0.57963 -0.73021 0.58032 C -0.73138 0.58102 -0.73242 0.58171 -0.7336 0.5824 C -0.73503 0.5831 -0.73659 0.58356 -0.73802 0.58449 C -0.7418 0.5868 -0.74532 0.59051 -0.74922 0.59236 C -0.75078 0.59305 -0.75235 0.59328 -0.75378 0.59444 C -0.76159 0.59953 -0.75508 0.59652 -0.76159 0.60231 C -0.76263 0.60324 -0.7638 0.60393 -0.76498 0.60439 C -0.76719 0.60509 -0.7694 0.60555 -0.77162 0.60625 C -0.77318 0.60671 -0.77461 0.6081 -0.77617 0.60833 C -0.78503 0.60949 -0.79401 0.60949 -0.803 0.61018 C -0.80417 0.61088 -0.80521 0.61203 -0.80638 0.61227 C -0.82018 0.61435 -0.82305 0.61412 -0.83203 0.61412 L -0.83203 0.61412 " pathEditMode="relative" ptsTypes="AAAAAAAAAAAAAAAAAAAAAAAAAAAAAAAAAAA">
                                      <p:cBhvr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83 0.06551 L -0.02383 0.06551 C -0.03216 0.07014 -0.0405 0.07408 -0.04857 0.0794 C -0.09597 0.11088 -0.08959 0.10926 -0.128 0.13704 C -0.13659 0.14329 -0.14519 0.14885 -0.15378 0.15486 C -0.1638 0.16204 -0.17461 0.17084 -0.18516 0.17686 C -0.1892 0.17917 -0.19336 0.18079 -0.1974 0.18287 C -0.21849 0.20371 -0.19479 0.18148 -0.22539 0.20463 C -0.23542 0.21227 -0.23047 0.20903 -0.23998 0.21459 C -0.24102 0.21598 -0.24219 0.21736 -0.24336 0.21852 C -0.2556 0.23102 -0.25834 0.22315 -0.28021 0.22454 C -0.28867 0.22732 -0.34414 0.24468 -0.36198 0.25255 C -0.37735 0.25926 -0.39271 0.26621 -0.40782 0.27431 C -0.41901 0.28033 -0.43008 0.2875 -0.44141 0.29236 L -0.45599 0.29815 C -0.45977 0.29977 -0.46354 0.30047 -0.46719 0.30232 C -0.47058 0.30371 -0.47383 0.30648 -0.47722 0.30811 C -0.48099 0.30996 -0.48477 0.31065 -0.48841 0.31227 C -0.49115 0.3132 -0.49362 0.31505 -0.49636 0.31621 C -0.49883 0.31713 -0.50157 0.31736 -0.50417 0.31806 C -0.50599 0.31875 -0.50782 0.31945 -0.50977 0.32014 C -0.51198 0.32084 -0.5142 0.32153 -0.51641 0.32199 C -0.51836 0.32338 -0.52019 0.325 -0.52201 0.32616 C -0.52422 0.32732 -0.53125 0.33079 -0.53438 0.33195 C -0.5362 0.33287 -0.53815 0.33334 -0.53998 0.33403 C -0.54141 0.33542 -0.54297 0.33658 -0.5444 0.33797 C -0.54558 0.33912 -0.54662 0.34098 -0.54779 0.3419 C -0.55274 0.3463 -0.55378 0.34607 -0.55899 0.34792 C -0.5655 0.35556 -0.55925 0.34908 -0.56576 0.35394 C -0.56719 0.3551 -0.56875 0.35648 -0.57019 0.35787 C -0.57136 0.35903 -0.57227 0.36088 -0.57357 0.36181 C -0.57644 0.36436 -0.57956 0.36551 -0.58255 0.36783 C -0.59037 0.37408 -0.59792 0.38195 -0.60599 0.38773 C -0.60977 0.39051 -0.61354 0.39283 -0.61719 0.39584 C -0.62396 0.40139 -0.63034 0.40903 -0.63737 0.41366 C -0.64037 0.41574 -0.64336 0.4176 -0.64636 0.41968 C -0.64896 0.42153 -0.65144 0.42385 -0.65417 0.4257 C -0.6586 0.42848 -0.66341 0.42986 -0.66758 0.43357 C -0.66901 0.43496 -0.67045 0.43681 -0.67201 0.4375 C -0.67461 0.43866 -0.67735 0.43866 -0.67995 0.43959 C -0.68138 0.44005 -0.68295 0.44074 -0.68438 0.44144 C -0.68555 0.44213 -0.68659 0.44306 -0.68776 0.44352 C -0.69102 0.44445 -0.6944 0.44491 -0.69779 0.44561 C -0.71719 0.44491 -0.73659 0.44537 -0.75599 0.44352 C -0.75834 0.44329 -0.76511 0.43959 -0.76276 0.43959 L -0.75716 0.43959 L -0.75716 0.43959 " pathEditMode="relative" ptsTypes="AAA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6 0.05856 L -0.0336 0.05856 C -0.03763 0.05787 -0.04167 0.05625 -0.04584 0.05671 C -0.06485 0.05787 -0.07136 0.06574 -0.0918 0.07245 C -0.10248 0.07615 -0.11342 0.07708 -0.12422 0.08055 C -0.16693 0.09375 -0.16849 0.09814 -0.21485 0.12222 C -0.22266 0.12639 -0.23047 0.13102 -0.23842 0.13426 C -0.24662 0.1375 -0.25495 0.13958 -0.26303 0.14421 C -0.27487 0.15092 -0.28581 0.16203 -0.29766 0.16805 C -0.33138 0.18518 -0.29714 0.16713 -0.32566 0.18402 C -0.32943 0.18634 -0.33321 0.1875 -0.33685 0.19004 C -0.33998 0.19213 -0.34284 0.1956 -0.34584 0.19791 C -0.34883 0.20023 -0.35183 0.20185 -0.35482 0.20393 C -0.35638 0.20509 -0.35782 0.20671 -0.35925 0.20787 C -0.36042 0.20879 -0.36159 0.20902 -0.36263 0.20995 C -0.36498 0.2118 -0.36693 0.21458 -0.36941 0.21597 C -0.37592 0.2199 -0.38282 0.22199 -0.38946 0.22592 C -0.39675 0.23009 -0.40352 0.23588 -0.41081 0.23981 C -0.42891 0.2493 -0.44688 0.26111 -0.46563 0.26574 L -0.48243 0.26967 C -0.48685 0.27083 -0.49141 0.27268 -0.49584 0.27361 C -0.5 0.27453 -0.50404 0.275 -0.50821 0.27569 L -0.5642 0.27361 C -0.57722 0.27314 -0.59024 0.27152 -0.60326 0.27152 C -0.61524 0.27152 -0.62722 0.27291 -0.6392 0.27361 C -0.64141 0.2743 -0.64362 0.27523 -0.64584 0.27569 C -0.65066 0.27662 -0.6556 0.27592 -0.66042 0.27754 C -0.66172 0.27801 -0.66237 0.28125 -0.66381 0.28148 C -0.66862 0.28264 -0.67344 0.28148 -0.67826 0.28148 L -0.67826 0.28148 " pathEditMode="relative" ptsTypes="AAAAAAAAAAAAAAAAAAAAAAAAAAAAAA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95 0.05186 L -0.05195 0.05186 L -0.07891 0.07963 C -0.08294 0.0838 -0.08672 0.08912 -0.09115 0.09144 C -0.12214 0.10834 -0.08984 0.08982 -0.11914 0.10949 C -0.12357 0.1125 -0.12826 0.11436 -0.13268 0.11736 C -0.13607 0.11968 -0.13919 0.12338 -0.14271 0.12547 C -0.15117 0.13033 -0.15339 0.12871 -0.16172 0.13125 C -0.17865 0.13658 -0.1651 0.1338 -0.18073 0.13936 C -0.18333 0.14028 -0.18594 0.14051 -0.18854 0.14121 C -0.19232 0.14236 -0.19596 0.14422 -0.19974 0.14537 C -0.20573 0.14699 -0.21771 0.14931 -0.21771 0.14931 C -0.22774 0.15371 -0.2276 0.15394 -0.23893 0.15718 C -0.24766 0.15973 -0.25091 0.15926 -0.26029 0.16111 C -0.26289 0.16181 -0.2655 0.16274 -0.2681 0.1632 C -0.27175 0.16389 -0.27552 0.16459 -0.2793 0.16505 C -0.28294 0.16644 -0.28672 0.16829 -0.2905 0.16922 C -0.29844 0.17107 -0.32109 0.175 -0.33294 0.17709 L -0.36771 0.18311 C -0.3737 0.1838 -0.37969 0.18473 -0.38568 0.18496 C -0.40169 0.18611 -0.41771 0.18635 -0.43372 0.18704 C -0.43568 0.18774 -0.4375 0.18866 -0.43932 0.18912 C -0.45938 0.19283 -0.46302 0.19051 -0.4875 0.18912 C -0.49336 0.18473 -0.49323 0.18565 -0.4987 0.17917 C -0.50026 0.17732 -0.50156 0.175 -0.50313 0.17315 C -0.50677 0.16899 -0.51432 0.16111 -0.51432 0.16111 C -0.51471 0.15926 -0.51458 0.15672 -0.5155 0.1551 C -0.51628 0.15371 -0.51784 0.15417 -0.51888 0.15324 C -0.52005 0.15209 -0.52109 0.15047 -0.52214 0.14931 C -0.52708 0.13635 -0.52109 0.14908 -0.52891 0.14121 C -0.53034 0.13982 -0.53099 0.13704 -0.53229 0.13542 C -0.53464 0.13218 -0.53737 0.13102 -0.5401 0.1294 C -0.54128 0.12732 -0.54206 0.12477 -0.54349 0.12338 C -0.54557 0.1213 -0.54792 0.12037 -0.55013 0.11945 C -0.55169 0.11875 -0.55313 0.11806 -0.55469 0.11736 C -0.55573 0.1169 -0.55677 0.11551 -0.55807 0.11551 C -0.5655 0.11482 -0.57292 0.11551 -0.58034 0.11551 L -0.58034 0.11551 L -0.58034 0.11551 " pathEditMode="relative" ptsTypes="AAAAAAAAAAAAAAAAAAAAAAAAAAAAAAAAAAA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07 -0.07199 L -0.03607 -0.07199 L -0.06081 -0.07014 C -0.06485 -0.06968 -0.06901 -0.06852 -0.07305 -0.06806 C -0.08321 -0.06713 -0.09323 -0.0669 -0.10326 -0.06621 C -0.11185 -0.06551 -0.12045 -0.06435 -0.12904 -0.06412 L -0.23086 -0.06204 C -0.23203 -0.06158 -0.23308 -0.06065 -0.23425 -0.06019 C -0.23685 -0.05926 -0.23959 -0.05949 -0.24206 -0.0581 C -0.24375 -0.05741 -0.24506 -0.05533 -0.24662 -0.05417 C -0.24844 -0.05278 -0.25039 -0.05162 -0.25222 -0.05023 C -0.25365 -0.04908 -0.25508 -0.04722 -0.25664 -0.0463 C -0.2599 -0.04398 -0.26328 -0.04144 -0.26667 -0.04028 C -0.27383 -0.03773 -0.27045 -0.03912 -0.27683 -0.03634 C -0.28347 -0.02824 -0.27761 -0.03403 -0.29024 -0.03033 C -0.29141 -0.02986 -0.29245 -0.02871 -0.29362 -0.02824 C -0.29584 -0.02732 -0.29805 -0.02685 -0.30026 -0.02616 C -0.30886 -0.02685 -0.31745 -0.02732 -0.32604 -0.02824 C -0.32839 -0.02847 -0.33047 -0.02963 -0.33282 -0.03033 C -0.33542 -0.03102 -0.33802 -0.03171 -0.34063 -0.03218 C -0.34466 -0.0331 -0.34883 -0.03334 -0.35287 -0.03426 C -0.35521 -0.03472 -0.35743 -0.03588 -0.35964 -0.03634 C -0.36368 -0.03704 -0.36784 -0.0375 -0.37201 -0.0382 C -0.39766 -0.04306 -0.36862 -0.03773 -0.38646 -0.04213 C -0.38985 -0.04306 -0.39323 -0.04352 -0.39662 -0.04421 C -0.39766 -0.04491 -0.39883 -0.0456 -0.4 -0.0463 C -0.4293 -0.06111 -0.48959 -0.05 -0.49506 -0.05023 C -0.49753 -0.05671 -0.49727 -0.05371 -0.49727 -0.0581 L -0.49727 -0.0581 " pathEditMode="relative" ptsTypes="AAAAAAAAAAAAAAAAAAAAAAAAAAAAA">
                                      <p:cBhvr>
                                        <p:cTn id="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34 -0.08334 L -0.02734 -0.08334 C -0.05755 -0.06042 -0.02812 -0.0838 -0.06211 -0.05371 C -0.07956 -0.0382 -0.09714 -0.02292 -0.11471 -0.00787 C -0.12253 -0.00116 -0.13086 0.00393 -0.13828 0.01203 C -0.14609 0.0206 -0.15365 0.02986 -0.16172 0.03796 C -0.17721 0.05324 -0.19401 0.06435 -0.20872 0.08171 C -0.21549 0.08958 -0.22187 0.09861 -0.22891 0.10555 C -0.23646 0.11319 -0.24479 0.11805 -0.25247 0.12546 C -0.27161 0.14398 -0.28997 0.16574 -0.30951 0.1831 C -0.36224 0.22986 -0.32513 0.1956 -0.4013 0.27477 C -0.40911 0.28287 -0.41719 0.29004 -0.42487 0.29861 L -0.46732 0.34629 C -0.47448 0.35439 -0.4819 0.36134 -0.48867 0.37014 C -0.49271 0.37546 -0.49674 0.38125 -0.50091 0.38611 C -0.5082 0.39444 -0.5168 0.39977 -0.52331 0.40995 C -0.54414 0.44236 -0.52005 0.40625 -0.54232 0.43588 C -0.55 0.44606 -0.55573 0.45463 -0.56471 0.4618 C -0.5681 0.46435 -0.57148 0.46689 -0.57487 0.46967 C -0.58125 0.475 -0.58503 0.47939 -0.59167 0.48356 C -0.59414 0.48518 -0.59687 0.48634 -0.59948 0.4875 C -0.6013 0.48958 -0.60299 0.49213 -0.60508 0.49352 C -0.60937 0.49676 -0.61406 0.49884 -0.61849 0.50162 L -0.62187 0.50347 C -0.62292 0.50416 -0.62409 0.50509 -0.62526 0.50555 C -0.63086 0.5081 -0.62826 0.50671 -0.63307 0.50949 C -0.63529 0.51342 -0.63802 0.51666 -0.63971 0.52152 C -0.64271 0.52939 -0.64089 0.52615 -0.64531 0.53148 C -0.64753 0.54305 -0.64479 0.5324 -0.64987 0.54143 C -0.65117 0.54375 -0.65195 0.54676 -0.65326 0.5493 C -0.65417 0.55139 -0.6556 0.55301 -0.65651 0.55532 C -0.65781 0.55833 -0.65859 0.56203 -0.6599 0.56527 C -0.66823 0.58495 -0.65898 0.55856 -0.66549 0.57708 C -0.66667 0.58032 -0.66758 0.58402 -0.66888 0.58703 C -0.67018 0.59004 -0.67201 0.59213 -0.67331 0.59514 C -0.67461 0.59745 -0.67552 0.60046 -0.67669 0.60301 C -0.67708 0.60509 -0.67708 0.6074 -0.67786 0.60902 C -0.67865 0.61088 -0.68021 0.61134 -0.68112 0.61296 C -0.68242 0.61481 -0.68333 0.61713 -0.68451 0.61898 C -0.68555 0.62037 -0.68685 0.62129 -0.68789 0.62291 C -0.68906 0.62477 -0.68997 0.62731 -0.69128 0.62893 C -0.69297 0.63078 -0.69505 0.63125 -0.69687 0.63287 C -0.69805 0.63402 -0.69896 0.63588 -0.70026 0.6368 C -0.70378 0.63958 -0.70768 0.6412 -0.71146 0.64282 C -0.71289 0.65069 -0.7125 0.64676 -0.7125 0.65486 L -0.7125 0.65486 " pathEditMode="relative" ptsTypes="AAAAAAAAAAAAAAAAAAAAAAAAAAAAAAAAAAAAAAAAAAAAAA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31" grpId="0" animBg="1"/>
      <p:bldP spid="32" grpId="0" animBg="1"/>
      <p:bldP spid="3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582EACDA-BF05-41CF-AE05-5A64938C3DF4}"/>
              </a:ext>
            </a:extLst>
          </p:cNvPr>
          <p:cNvSpPr txBox="1"/>
          <p:nvPr/>
        </p:nvSpPr>
        <p:spPr>
          <a:xfrm>
            <a:off x="636104" y="715617"/>
            <a:ext cx="1071113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Tabağımda 6 tane kurabiye var. 11 tane olması için </a:t>
            </a:r>
          </a:p>
          <a:p>
            <a:r>
              <a:rPr lang="tr-TR" sz="4000" dirty="0"/>
              <a:t>kaç tane daha ilave etmeliyim?</a:t>
            </a: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9469847D-6CD8-4DD1-BB7B-C1B80CAC64B2}"/>
              </a:ext>
            </a:extLst>
          </p:cNvPr>
          <p:cNvSpPr/>
          <p:nvPr/>
        </p:nvSpPr>
        <p:spPr>
          <a:xfrm>
            <a:off x="808382" y="2305877"/>
            <a:ext cx="3034747" cy="2513067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2EC64E18-3ABA-4CA7-BEB7-9217580BA60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284776" y="2781738"/>
            <a:ext cx="309563" cy="309563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B51079C7-297B-40C9-879F-634D1FE0F6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761170" y="2626956"/>
            <a:ext cx="309563" cy="30956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B9D7D806-C43A-46D5-9F47-20E80F348CE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2492586" y="2472174"/>
            <a:ext cx="309563" cy="309563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4DC02085-9D6E-480E-99BF-784150D8422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2018463" y="3048558"/>
            <a:ext cx="309563" cy="309563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29EB21DB-73DD-4796-BAC5-D6E243A7451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3206400" y="3392007"/>
            <a:ext cx="309563" cy="309563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BF2CA71-D412-4A40-8F3D-6C491E019B7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2868739" y="2936519"/>
            <a:ext cx="309563" cy="309563"/>
          </a:xfrm>
          <a:prstGeom prst="rect">
            <a:avLst/>
          </a:prstGeom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CAC7F8E4-84DF-4E43-AB70-A695570EF5C0}"/>
              </a:ext>
            </a:extLst>
          </p:cNvPr>
          <p:cNvSpPr txBox="1"/>
          <p:nvPr/>
        </p:nvSpPr>
        <p:spPr>
          <a:xfrm>
            <a:off x="-1209235" y="1181867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6</a:t>
            </a:r>
          </a:p>
        </p:txBody>
      </p:sp>
      <p:sp>
        <p:nvSpPr>
          <p:cNvPr id="17" name="Artı İşareti 16">
            <a:extLst>
              <a:ext uri="{FF2B5EF4-FFF2-40B4-BE49-F238E27FC236}">
                <a16:creationId xmlns="" xmlns:a16="http://schemas.microsoft.com/office/drawing/2014/main" id="{C74EC224-1596-4710-B72A-549429C249B4}"/>
              </a:ext>
            </a:extLst>
          </p:cNvPr>
          <p:cNvSpPr/>
          <p:nvPr/>
        </p:nvSpPr>
        <p:spPr>
          <a:xfrm>
            <a:off x="-1633359" y="2091499"/>
            <a:ext cx="724733" cy="87819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22767698-D709-4EAE-9B80-8D7015F63A4D}"/>
              </a:ext>
            </a:extLst>
          </p:cNvPr>
          <p:cNvSpPr/>
          <p:nvPr/>
        </p:nvSpPr>
        <p:spPr>
          <a:xfrm>
            <a:off x="-1878497" y="224177"/>
            <a:ext cx="914400" cy="10932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/>
              <a:t>?</a:t>
            </a:r>
          </a:p>
        </p:txBody>
      </p:sp>
      <p:sp>
        <p:nvSpPr>
          <p:cNvPr id="19" name="Eşittir 18">
            <a:extLst>
              <a:ext uri="{FF2B5EF4-FFF2-40B4-BE49-F238E27FC236}">
                <a16:creationId xmlns="" xmlns:a16="http://schemas.microsoft.com/office/drawing/2014/main" id="{5EBDE133-D074-4C4E-B944-7BDB9D250C90}"/>
              </a:ext>
            </a:extLst>
          </p:cNvPr>
          <p:cNvSpPr/>
          <p:nvPr/>
        </p:nvSpPr>
        <p:spPr>
          <a:xfrm>
            <a:off x="-1848705" y="3048558"/>
            <a:ext cx="1630017" cy="64726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0D0B620F-FE68-498B-BF62-CC7424145AD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633359" y="3928051"/>
            <a:ext cx="309563" cy="309563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83E3C394-ED45-436D-B615-B5A470EB4BD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188479" y="3928051"/>
            <a:ext cx="309563" cy="309563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B3AB01BD-A5BB-49F4-8FC7-A6AEB39FD7F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633360" y="4469844"/>
            <a:ext cx="309563" cy="309563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="" xmlns:a16="http://schemas.microsoft.com/office/drawing/2014/main" id="{723EC89D-5092-42EE-B215-355FA4C7C5F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188479" y="4469843"/>
            <a:ext cx="309563" cy="309563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="" xmlns:a16="http://schemas.microsoft.com/office/drawing/2014/main" id="{8F5970A7-524A-433C-B307-BD21C89F83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401802" y="5080623"/>
            <a:ext cx="309563" cy="309563"/>
          </a:xfrm>
          <a:prstGeom prst="rect">
            <a:avLst/>
          </a:prstGeom>
        </p:spPr>
      </p:pic>
      <p:sp>
        <p:nvSpPr>
          <p:cNvPr id="25" name="Metin kutusu 24">
            <a:extLst>
              <a:ext uri="{FF2B5EF4-FFF2-40B4-BE49-F238E27FC236}">
                <a16:creationId xmlns="" xmlns:a16="http://schemas.microsoft.com/office/drawing/2014/main" id="{3CB44E0B-B148-4340-A6D2-CAF120E39A99}"/>
              </a:ext>
            </a:extLst>
          </p:cNvPr>
          <p:cNvSpPr txBox="1"/>
          <p:nvPr/>
        </p:nvSpPr>
        <p:spPr>
          <a:xfrm>
            <a:off x="-2071377" y="539018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/>
              <a:t>11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937C0113-29DF-4952-996A-BFB01702BAE2}"/>
              </a:ext>
            </a:extLst>
          </p:cNvPr>
          <p:cNvSpPr txBox="1"/>
          <p:nvPr/>
        </p:nvSpPr>
        <p:spPr>
          <a:xfrm>
            <a:off x="-2605322" y="2382521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311588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16 -0.01412 L 0.01316 -0.01412 C 0.01654 -0.0162 0.0198 -0.01875 0.02331 -0.02014 C 0.03073 -0.02315 0.0599 -0.03125 0.06576 -0.03218 C 0.06993 -0.03287 0.07409 -0.03333 0.07813 -0.03403 C 0.08034 -0.03449 0.08269 -0.03542 0.08477 -0.03611 C 0.0862 -0.03658 0.08763 -0.03773 0.0892 -0.0382 C 0.09284 -0.03912 0.09662 -0.03935 0.1004 -0.04005 C 0.10339 -0.04144 0.10638 -0.04306 0.10938 -0.04398 C 0.11875 -0.04745 0.11472 -0.04445 0.12279 -0.04815 C 0.12396 -0.04861 0.125 -0.04954 0.12618 -0.05 C 0.128 -0.05093 0.12982 -0.05116 0.13178 -0.05208 C 0.13959 -0.05556 0.12995 -0.05232 0.13959 -0.0581 C 0.14506 -0.06134 0.14883 -0.06181 0.15417 -0.06389 C 0.15834 -0.06574 0.15821 -0.06574 0.16198 -0.06783 L 0.18659 -0.06597 C 0.19037 -0.06551 0.19401 -0.06482 0.19779 -0.06389 C 0.20808 -0.06134 0.19636 -0.06204 0.20678 -0.06204 L 0.20678 -0.06204 L 0.20678 -0.06204 " pathEditMode="relative" ptsTypes="AAAAAAAAAAAAAAAAAA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3 -0.00371 L 0.01263 -0.00371 C 0.01992 -0.01297 0.02109 -0.01551 0.02942 -0.02176 C 0.03281 -0.02408 0.03619 -0.02547 0.03958 -0.02778 C 0.04218 -0.0294 0.04479 -0.03149 0.04739 -0.0338 C 0.05039 -0.03612 0.05325 -0.03959 0.05638 -0.04167 C 0.06002 -0.04422 0.0638 -0.04607 0.06757 -0.04769 C 0.07044 -0.04885 0.07356 -0.04862 0.07656 -0.04954 C 0.07994 -0.0507 0.0832 -0.05278 0.08658 -0.05371 C 0.10182 -0.05741 0.11171 -0.05787 0.12669 -0.0595 L 0.13567 -0.06158 C 0.14088 -0.06274 0.14609 -0.06505 0.15143 -0.06551 L 0.16927 -0.0676 C 0.17369 -0.06806 0.17825 -0.06899 0.18268 -0.06945 C 0.18984 -0.07037 0.19687 -0.07084 0.20403 -0.07153 C 0.20625 -0.07223 0.20846 -0.07292 0.21067 -0.07338 C 0.21966 -0.0757 0.21966 -0.07477 0.22747 -0.07755 C 0.22903 -0.07801 0.23046 -0.07894 0.23203 -0.0794 C 0.23528 -0.08079 0.23867 -0.08195 0.24205 -0.08357 C 0.24427 -0.0845 0.24648 -0.08635 0.24869 -0.0875 C 0.25026 -0.0882 0.25169 -0.08866 0.25325 -0.08936 C 0.25742 -0.09144 0.26224 -0.09537 0.26549 -0.09931 C 0.26992 -0.10463 0.26757 -0.10255 0.27226 -0.10533 C 0.27343 -0.10741 0.27435 -0.1095 0.27565 -0.11135 C 0.27773 -0.11436 0.28229 -0.11922 0.28229 -0.11922 C 0.28346 -0.122 0.2845 -0.12477 0.28567 -0.12732 C 0.29036 -0.13658 0.29179 -0.13866 0.29687 -0.14514 C 0.29804 -0.14653 0.29895 -0.14815 0.30026 -0.14908 C 0.30169 -0.15024 0.30325 -0.15024 0.30468 -0.15116 C 0.30546 -0.15162 0.30625 -0.15255 0.30703 -0.15301 L 0.30703 -0.15301 " pathEditMode="relative" ptsTypes="AAAAAAAAAAAAAAAAAAAAAAAAAAAAA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84 0.02384 L 0.01484 0.02384 C 0.0194 0.0243 0.02382 0.02477 0.02838 0.02569 C 0.03203 0.02639 0.03997 0.03055 0.04283 0.03171 C 0.04648 0.0331 0.05403 0.03472 0.05742 0.03565 C 0.05963 0.03634 0.06198 0.03704 0.06419 0.0375 L 0.14023 0.03565 C 0.14323 0.03542 0.14609 0.03356 0.14908 0.03356 C 0.16067 0.03356 0.17226 0.03495 0.18385 0.03565 C 0.18528 0.03634 0.18685 0.0368 0.18828 0.0375 C 0.19088 0.03889 0.19349 0.04051 0.19609 0.04167 C 0.20234 0.04421 0.2026 0.04329 0.20963 0.0456 C 0.21106 0.04606 0.2125 0.04699 0.21406 0.04745 C 0.21744 0.04838 0.22083 0.04861 0.22408 0.04954 C 0.22786 0.05046 0.23164 0.05208 0.23528 0.05347 L 0.24088 0.05555 C 0.24908 0.05417 0.25742 0.05347 0.26562 0.05139 C 0.26783 0.05092 0.27005 0.04884 0.27226 0.04745 L 0.27565 0.0456 C 0.28073 0.03194 0.28007 0.03842 0.28007 0.02778 L 0.28007 0.02778 " pathEditMode="relative" ptsTypes="AAAAAAAAAAAAAAAAAAA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37 0.01805 L 0.01537 0.01805 L 0.04336 0.02013 C 0.05092 0.0206 0.05834 0.02222 0.06576 0.02222 C 0.07631 0.02222 0.08659 0.02083 0.09701 0.02013 C 0.11016 0.0155 0.09388 0.02152 0.11042 0.01412 C 0.11563 0.0118 0.12435 0.00902 0.12956 0.00625 C 0.13256 0.00439 0.13542 0.00185 0.13842 0.00023 C 0.14467 -0.00325 0.15131 -0.00487 0.15743 -0.00764 C 0.16276 -0.01019 0.16836 -0.01135 0.17318 -0.01575 C 0.18008 -0.02176 0.17605 -0.01875 0.18542 -0.02362 C 0.19675 -0.03565 0.18503 -0.02408 0.19779 -0.03357 C 0.20013 -0.03519 0.20222 -0.03774 0.20456 -0.03959 C 0.20821 -0.04237 0.21211 -0.04422 0.21576 -0.04746 C 0.21797 -0.04954 0.22006 -0.05186 0.2224 -0.05348 C 0.22383 -0.0544 0.2254 -0.05463 0.22696 -0.05533 C 0.23217 -0.05857 0.23646 -0.06297 0.24141 -0.06737 C 0.24297 -0.06875 0.24441 -0.07014 0.24597 -0.0713 C 0.24779 -0.07269 0.24974 -0.07362 0.25157 -0.07524 C 0.26224 -0.08473 0.24428 -0.07292 0.26159 -0.08334 L 0.26836 -0.08727 L 0.27175 -0.08912 C 0.28816 -0.08681 0.2806 -0.08727 0.29415 -0.08727 L 0.29415 -0.08727 " pathEditMode="relative" ptsTypes="AAAAAAAAAAAAAAAAAAAAAA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2 0.01875 L 0.0082 0.01875 L 0.01836 0.02269 C 0.01979 0.02338 0.02122 0.02477 0.02278 0.02477 C 0.0526 0.02477 0.08255 0.02338 0.11224 0.02269 C 0.12083 0.0213 0.12968 0.02269 0.13802 0.01875 C 0.14205 0.01667 0.14609 0.01412 0.15026 0.01274 C 0.15364 0.01158 0.15703 0.01158 0.16041 0.01065 C 0.18698 0.00394 0.16145 0.00903 0.18502 0.00487 C 0.19557 0.00047 0.19596 0.00024 0.20742 -0.00324 C 0.21002 -0.00393 0.21263 -0.00416 0.21523 -0.00509 C 0.22031 -0.00717 0.22838 -0.0125 0.23307 -0.01504 C 0.23567 -0.01666 0.23841 -0.01759 0.24088 -0.01898 C 0.26159 -0.03125 0.22942 -0.01412 0.25325 -0.02708 C 0.25586 -0.02847 0.25846 -0.02939 0.26106 -0.03101 C 0.26888 -0.03564 0.26432 -0.03379 0.27122 -0.03888 C 0.27929 -0.04513 0.26901 -0.03356 0.28346 -0.04884 C 0.28385 -0.0493 0.29127 -0.05694 0.29244 -0.05879 C 0.3069 -0.08171 0.29284 -0.06226 0.30364 -0.07685 C 0.30599 -0.08958 0.30273 -0.07569 0.30924 -0.08865 C 0.31106 -0.09236 0.31211 -0.09675 0.31367 -0.10069 C 0.3207 -0.11782 0.31523 -0.10532 0.32148 -0.11458 C 0.33255 -0.13078 0.31836 -0.11088 0.32708 -0.12638 C 0.32812 -0.12824 0.32942 -0.12916 0.33047 -0.13055 C 0.33125 -0.1324 0.33164 -0.13518 0.33268 -0.13634 C 0.33645 -0.1405 0.33763 -0.14027 0.34062 -0.14027 L 0.34062 -0.14027 L 0.34062 -0.14027 L 0.34062 -0.14027 " pathEditMode="relative" ptsTypes="AAAAAAAAAAAAAAAAAAAAAAAAAAA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6805 L 0.02187 0.06805 C 0.02721 0.07523 0.03216 0.08101 0.03646 0.08981 C 0.03737 0.09166 0.03802 0.09375 0.03867 0.09583 C 0.03958 0.09838 0.03984 0.10162 0.04101 0.1037 C 0.04219 0.10625 0.04401 0.10764 0.04544 0.10972 C 0.04622 0.11226 0.04674 0.11527 0.04766 0.11759 C 0.05 0.12338 0.05404 0.12685 0.05664 0.13171 C 0.06393 0.14444 0.05573 0.13588 0.06445 0.14351 C 0.07279 0.16574 0.05872 0.12963 0.07122 0.15555 C 0.07226 0.15764 0.07239 0.16111 0.07344 0.16342 C 0.07435 0.16527 0.07578 0.16574 0.07669 0.16736 C 0.07878 0.17106 0.08047 0.17523 0.08229 0.17939 C 0.08307 0.18125 0.08372 0.18333 0.0845 0.18541 C 0.08594 0.18865 0.08763 0.19189 0.08893 0.19537 C 0.09062 0.19907 0.09128 0.20439 0.09349 0.20717 L 0.09792 0.21319 C 0.10013 0.22314 0.10039 0.22615 0.10469 0.23518 C 0.10703 0.24004 0.11042 0.24351 0.1125 0.24907 C 0.11328 0.25092 0.1138 0.25324 0.11471 0.25509 C 0.1168 0.25926 0.11979 0.26203 0.12148 0.26689 C 0.12253 0.27014 0.12357 0.27384 0.12487 0.27685 C 0.13034 0.29004 0.12617 0.27592 0.13047 0.28889 C 0.13125 0.29143 0.13177 0.29421 0.13268 0.29676 C 0.1362 0.30671 0.13711 0.30463 0.14049 0.31666 C 0.14648 0.33796 0.14336 0.32963 0.15273 0.35046 C 0.15456 0.35463 0.15599 0.35949 0.15833 0.3625 C 0.1651 0.37037 0.16146 0.36574 0.17187 0.38032 C 0.1737 0.38287 0.17513 0.38703 0.17747 0.38819 L 0.18411 0.39236 C 0.18529 0.39351 0.1862 0.39629 0.1875 0.39629 C 0.20052 0.39699 0.21367 0.39537 0.22669 0.39421 C 0.22864 0.39421 0.23047 0.39282 0.23229 0.39236 C 0.2345 0.39166 0.23672 0.39074 0.23906 0.39027 C 0.2457 0.38935 0.25247 0.38889 0.25911 0.38819 C 0.2625 0.38726 0.27057 0.38495 0.2737 0.38426 C 0.2793 0.38333 0.28489 0.3831 0.29049 0.3824 C 0.31901 0.3787 0.29206 0.38125 0.33529 0.37847 C 0.33867 0.37777 0.34193 0.37662 0.34531 0.37639 C 0.35612 0.37546 0.36706 0.37592 0.37786 0.3743 C 0.38164 0.37384 0.38529 0.37129 0.38906 0.37037 C 0.39349 0.36921 0.39805 0.36921 0.40247 0.36851 C 0.43711 0.3618 0.4043 0.36643 0.43607 0.3625 C 0.43789 0.3618 0.43971 0.36088 0.44167 0.36041 C 0.4457 0.35949 0.45039 0.36226 0.45391 0.35856 C 0.45677 0.35532 0.45677 0.34768 0.45846 0.34259 C 0.4595 0.33912 0.46081 0.33611 0.46185 0.33264 C 0.46237 0.33078 0.46224 0.32824 0.46289 0.32662 C 0.4638 0.32476 0.4651 0.32407 0.46628 0.32268 C 0.46745 0.3199 0.46823 0.31689 0.46966 0.31458 C 0.47357 0.30833 0.47747 0.30208 0.4819 0.29676 C 0.48307 0.29537 0.48424 0.29444 0.48529 0.29282 C 0.48685 0.29027 0.48802 0.28703 0.48984 0.28472 C 0.49075 0.28356 0.49206 0.28379 0.4931 0.28287 C 0.4944 0.28171 0.49531 0.27986 0.49648 0.27893 C 0.49753 0.27801 0.49883 0.27777 0.49987 0.27685 C 0.50859 0.26921 0.49818 0.27592 0.50664 0.27083 C 0.50547 0.27014 0.5043 0.26944 0.50325 0.26898 C 0.50169 0.26805 0.50013 0.26805 0.4987 0.26689 C 0.49753 0.26597 0.49661 0.26412 0.49544 0.26296 C 0.49427 0.26203 0.4931 0.26157 0.49206 0.26088 C 0.49128 0.26296 0.49114 0.26689 0.48984 0.26689 C 0.48841 0.26689 0.48867 0.25972 0.4875 0.26088 C 0.48594 0.26273 0.4875 0.26805 0.48646 0.27083 C 0.48542 0.27338 0.48346 0.27361 0.4819 0.275 C 0.48008 0.2743 0.47773 0.27523 0.4763 0.27291 C 0.47552 0.27152 0.47747 0.26689 0.47747 0.26689 L 0.47747 0.26689 " pathEditMode="relative" ptsTypes="AAAAAAAAAAAAAAAAA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38 -0.05648 L 0.03138 -0.05648 C 0.03334 -0.05139 0.03464 -0.04537 0.03698 -0.04074 C 0.03854 -0.03773 0.04115 -0.0375 0.04258 -0.03472 C 0.05157 -0.01875 0.03737 -0.03333 0.04935 -0.02268 C 0.05716 -0.00879 0.05013 -0.02037 0.06055 -0.00694 C 0.0625 -0.0044 0.06407 -0.00116 0.06615 0.00116 C 0.06901 0.00417 0.07214 0.00602 0.07513 0.00903 C 0.08802 0.02199 0.08451 0.02338 0.10313 0.03287 C 0.11081 0.03681 0.11888 0.03935 0.12644 0.04491 C 0.13021 0.04746 0.13386 0.05046 0.13763 0.05278 C 0.14167 0.05509 0.14584 0.05695 0.15 0.0588 C 0.16862 0.06713 0.15925 0.06227 0.17578 0.06875 C 0.18698 0.07292 0.19076 0.07523 0.20144 0.07871 C 0.20625 0.08009 0.2112 0.08102 0.21602 0.08264 C 0.2198 0.0838 0.22344 0.08565 0.22722 0.08658 C 0.23243 0.08773 0.23763 0.08773 0.24284 0.08866 C 0.24623 0.08912 0.24961 0.09005 0.253 0.09051 C 0.25743 0.09121 0.26198 0.09144 0.26641 0.09259 C 0.27084 0.09352 0.27539 0.09514 0.27982 0.09653 L 0.38282 0.09259 C 0.39102 0.09213 0.39922 0.09074 0.40743 0.09051 L 0.50365 0.08866 C 0.50703 0.08796 0.51042 0.08658 0.51381 0.08658 C 0.58216 0.08658 0.5642 0.08264 0.59545 0.09051 C 0.60339 0.09514 0.59401 0.08982 0.60899 0.09653 C 0.61003 0.09699 0.6112 0.09815 0.61224 0.09861 C 0.61485 0.09954 0.61758 0.09954 0.62019 0.10046 C 0.62644 0.10278 0.62761 0.10371 0.63243 0.10648 C 0.63594 0.11574 0.63529 0.11111 0.6336 0.12639 C 0.63334 0.12847 0.63308 0.13056 0.63243 0.13241 C 0.62813 0.1463 0.62943 0.14468 0.62123 0.1463 C 0.60834 0.14884 0.60873 0.14815 0.59662 0.14815 L 0.59662 0.14815 " pathEditMode="relative" ptsTypes="AAAAAAAAAAAAAAAAAAAAAAAAAAAAAAAA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54 -0.08033 L 0.04154 -0.08033 C 0.04909 -0.07986 0.05651 -0.07986 0.06394 -0.07847 C 0.07149 -0.07708 0.07891 -0.07431 0.08633 -0.07246 C 0.0905 -0.07153 0.09453 -0.07107 0.0987 -0.0706 C 0.10248 -0.06921 0.10612 -0.06736 0.1099 -0.06644 C 0.13243 -0.06158 0.12474 -0.06921 0.15339 -0.05648 C 0.17605 -0.04653 0.16524 -0.05023 0.18594 -0.04468 C 0.21511 -0.02732 0.18073 -0.04607 0.22175 -0.03079 C 0.2267 -0.02871 0.23138 -0.025 0.2362 -0.02269 C 0.2418 -0.02037 0.24753 -0.01898 0.253 -0.01667 C 0.25912 -0.01435 0.26498 -0.01111 0.27097 -0.0088 C 0.27917 -0.00579 0.2875 -0.0044 0.29558 -0.00093 C 0.30287 0.00231 0.30964 0.0081 0.3168 0.01111 C 0.3224 0.01342 0.32813 0.01296 0.3336 0.01504 C 0.37526 0.03032 0.34571 0.02199 0.38177 0.03889 C 0.40183 0.04838 0.40339 0.04583 0.42318 0.05301 C 0.43151 0.05579 0.43972 0.05903 0.44779 0.06273 C 0.45795 0.06759 0.46784 0.07477 0.478 0.0787 C 0.48334 0.08079 0.48868 0.08194 0.49375 0.08472 C 0.50065 0.08866 0.5069 0.09514 0.51394 0.09861 C 0.52396 0.1037 0.51901 0.10185 0.52839 0.10463 C 0.52956 0.10602 0.5306 0.10764 0.53177 0.10856 C 0.53321 0.10972 0.53477 0.10995 0.53633 0.11065 C 0.53737 0.11111 0.53855 0.11204 0.53959 0.1125 C 0.54115 0.11528 0.54245 0.11829 0.54414 0.1206 C 0.5599 0.14213 0.54896 0.12222 0.56537 0.14838 C 0.56927 0.15463 0.5724 0.1625 0.57657 0.16829 C 0.58594 0.18125 0.5961 0.1919 0.60573 0.20417 C 0.60912 0.20856 0.61198 0.21435 0.61576 0.21805 C 0.6198 0.22199 0.62409 0.22569 0.62813 0.23009 C 0.63451 0.23704 0.64037 0.24583 0.64714 0.25185 C 0.65078 0.25532 0.65469 0.2581 0.65834 0.2618 C 0.66172 0.26551 0.66485 0.27014 0.66836 0.27384 C 0.67422 0.28009 0.68112 0.28379 0.68633 0.29167 C 0.69414 0.30393 0.69844 0.31134 0.70756 0.32153 C 0.70925 0.32338 0.71133 0.3243 0.71315 0.32546 C 0.71993 0.34143 0.71276 0.32708 0.72097 0.3375 C 0.72227 0.33912 0.72331 0.3412 0.72435 0.34352 C 0.72526 0.34537 0.72552 0.34792 0.72657 0.3493 C 0.72748 0.35069 0.72878 0.35069 0.72995 0.35139 C 0.73034 0.35347 0.73112 0.35532 0.73112 0.35741 C 0.73112 0.36134 0.73086 0.36551 0.72995 0.36921 C 0.72787 0.37824 0.72618 0.38125 0.72214 0.38518 C 0.72071 0.3868 0.71901 0.38773 0.71758 0.38912 C 0.71641 0.39051 0.7155 0.39213 0.71433 0.39329 C 0.71133 0.39583 0.71068 0.39514 0.70756 0.39514 L 0.70756 0.39514 " pathEditMode="relative" ptsTypes="AAAA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97 0.00393 L 0.06797 0.00393 C 0.09037 0.01227 0.09779 0.01342 0.11719 0.02569 C 0.12175 0.02847 0.12605 0.03287 0.1306 0.03564 C 0.13568 0.03889 0.14102 0.04074 0.14623 0.04352 C 0.15079 0.04606 0.15508 0.0493 0.15964 0.05162 C 0.16928 0.05602 0.1793 0.05833 0.18881 0.06342 C 0.20235 0.07083 0.20482 0.07291 0.21901 0.07731 C 0.22461 0.07916 0.23034 0.07939 0.23581 0.08125 C 0.24193 0.08333 0.24766 0.08703 0.25378 0.08935 C 0.26211 0.09259 0.28803 0.10092 0.2974 0.10324 C 0.30404 0.10486 0.31081 0.10555 0.31758 0.10717 C 0.32943 0.11018 0.34245 0.11551 0.35443 0.11713 C 0.36303 0.11828 0.37162 0.11852 0.38021 0.11921 L 0.45183 0.11713 C 0.4612 0.11643 0.47058 0.11365 0.47982 0.11319 L 0.51003 0.11111 L 0.61081 0.11319 C 0.61602 0.11342 0.62123 0.11504 0.62657 0.11504 C 0.63881 0.11504 0.65118 0.11389 0.66342 0.11319 C 0.68073 0.10277 0.6629 0.11458 0.67357 0.10509 C 0.67787 0.10139 0.67865 0.10185 0.68256 0.0993 C 0.68438 0.09791 0.68633 0.09699 0.68803 0.09514 C 0.6905 0.09305 0.69232 0.08912 0.6948 0.08727 C 0.69662 0.08588 0.69857 0.08449 0.7004 0.08333 C 0.70261 0.08194 0.70495 0.08078 0.70717 0.07939 C 0.71081 0.07662 0.71563 0.07314 0.71941 0.07129 C 0.73034 0.06643 0.71667 0.07245 0.72956 0.06736 C 0.73099 0.06689 0.73256 0.0662 0.73399 0.06551 C 0.73516 0.06481 0.7362 0.06389 0.73737 0.06342 C 0.7418 0.0618 0.74636 0.06134 0.75079 0.05949 C 0.75222 0.05879 0.75378 0.0581 0.75521 0.0574 C 0.76472 0.0537 0.75704 0.05764 0.76758 0.05162 C 0.76875 0.05092 0.76993 0.05069 0.77097 0.04953 L 0.77435 0.0456 C 0.77396 0.04236 0.77396 0.03865 0.77318 0.03564 C 0.77162 0.02916 0.76888 0.02685 0.76641 0.02176 C 0.76563 0.0199 0.76498 0.01782 0.7642 0.01574 C 0.76823 0.01111 0.76628 0.0118 0.7698 0.0118 L 0.7698 0.0118 " pathEditMode="relative" ptsTypes="AAAAAAAAAAAAAAAAAAAAAAAAAAAAAAAAAAAAAA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27 0.08865 L 0.04427 0.08865 C 0.04961 0.08727 0.05481 0.08564 0.06002 0.08449 C 0.06888 0.08287 0.07799 0.0831 0.08685 0.08055 C 0.10703 0.075 0.09648 0.07708 0.11823 0.07453 C 0.1345 0.0706 0.15078 0.06527 0.16731 0.06273 C 0.17591 0.06134 0.1845 0.06088 0.1931 0.05879 C 0.21484 0.05301 0.23632 0.04537 0.25794 0.03889 L 0.29049 0.02893 L 0.31614 0.02083 C 0.33711 0.01504 0.36354 0.0081 0.3845 0.00092 C 0.39726 -0.00348 0.40976 -0.0088 0.42252 -0.01297 C 0.43034 -0.01551 0.43828 -0.0169 0.44609 -0.01898 L 0.48073 -0.02894 C 0.48932 -0.03125 0.49791 -0.03264 0.50651 -0.03496 C 0.55612 -0.04769 0.52669 -0.04375 0.57031 -0.04676 C 0.57968 -0.04815 0.58893 -0.05 0.5983 -0.0507 C 0.66093 -0.05648 0.81106 -0.05093 0.8233 -0.0507 C 0.82994 -0.05023 0.83672 -0.04885 0.84336 -0.04885 C 0.84492 -0.04885 0.84739 -0.04815 0.84791 -0.0507 C 0.85026 -0.06343 0.84935 -0.07755 0.8513 -0.09051 C 0.85377 -0.10764 0.85768 -0.12408 0.86132 -0.14028 C 0.86276 -0.14699 0.86406 -0.15394 0.86575 -0.16019 C 0.86705 -0.16505 0.86888 -0.16945 0.87031 -0.17431 C 0.87187 -0.1801 0.87304 -0.18635 0.87474 -0.19213 C 0.87565 -0.19514 0.87708 -0.19723 0.87812 -0.2 C 0.88463 -0.21875 0.87643 -0.19861 0.88255 -0.21412 C 0.89101 -0.23496 0.88112 -0.21065 0.88932 -0.22801 C 0.89023 -0.22986 0.89075 -0.23195 0.89153 -0.23403 C 0.89101 -0.26598 0.88932 -0.30672 0.89153 -0.33936 C 0.89166 -0.3419 0.8931 -0.34352 0.89375 -0.34537 C 0.89492 -0.36991 0.89036 -0.36922 0.89609 -0.36922 L 0.89609 -0.36922 L 0.89609 -0.36922 " pathEditMode="relative" ptsTypes="AAAAAAAAAAAAAAAAAAAAAAAAAAAAAAAAA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4 -0.07801 L 0.02044 -0.07801 C 0.08333 -0.07338 0.11745 -0.07731 0.17278 -0.05833 C 0.23411 -0.03704 0.19531 -0.04861 0.22305 -0.03426 L 0.27109 -0.01042 L 0.30247 0.00556 C 0.30625 0.00741 0.30989 0.00995 0.31367 0.01134 C 0.34792 0.02454 0.33437 0.02107 0.35404 0.02523 C 0.35807 0.02477 0.36224 0.02477 0.36627 0.02338 C 0.37721 0.01945 0.38776 0.01181 0.39883 0.00949 C 0.41588 0.00579 0.43307 0.00671 0.45026 0.00556 C 0.54739 0.01597 0.4944 0.00185 0.54427 0.02338 C 0.54948 0.0257 0.55469 0.02824 0.56002 0.0294 C 0.57226 0.03171 0.59687 0.03333 0.59687 0.03333 C 0.60065 0.03472 0.60443 0.03565 0.60807 0.03727 C 0.61081 0.03843 0.61328 0.04005 0.61601 0.0412 C 0.61797 0.04213 0.62656 0.04491 0.62825 0.04514 L 0.67747 0.05324 C 0.68542 0.05926 0.69284 0.075 0.70104 0.07107 C 0.71094 0.0662 0.72252 0.06042 0.73242 0.05718 C 0.73607 0.05602 0.73984 0.05579 0.74362 0.05509 C 0.74844 0.05579 0.75325 0.05625 0.7582 0.05718 C 0.76367 0.0581 0.76758 0.05903 0.77265 0.0632 C 0.77396 0.06412 0.775 0.06574 0.77604 0.06713 C 0.77682 0.07037 0.7776 0.07361 0.77825 0.07708 C 0.77877 0.07963 0.77877 0.08264 0.77943 0.08495 C 0.77956 0.08565 0.78021 0.08495 0.7806 0.08495 L 0.7806 0.08495 " pathEditMode="relative" ptsTypes="AAAAAAAAAAAAAAAAAAAAAAAAAA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18" grpId="0" animBg="1"/>
      <p:bldP spid="19" grpId="0" animBg="1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40CCA62C-41AE-4710-A59D-FD2A7AB10F1A}"/>
              </a:ext>
            </a:extLst>
          </p:cNvPr>
          <p:cNvSpPr txBox="1"/>
          <p:nvPr/>
        </p:nvSpPr>
        <p:spPr>
          <a:xfrm>
            <a:off x="789521" y="609600"/>
            <a:ext cx="100179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Bir vazoda toplam 12 tane çiçek vardır. Çiçeklerden 8 tanesi</a:t>
            </a:r>
          </a:p>
          <a:p>
            <a:r>
              <a:rPr lang="tr-TR" sz="3200" dirty="0"/>
              <a:t>papatyadır. Kaç tane gül vardır? </a:t>
            </a:r>
          </a:p>
        </p:txBody>
      </p:sp>
      <p:pic>
        <p:nvPicPr>
          <p:cNvPr id="1026" name="Picture 2" descr="Paşabahçe 43966 Botanica Cam Vazo 26 Cm Fiyatı - Taksit Seçenekleri">
            <a:extLst>
              <a:ext uri="{FF2B5EF4-FFF2-40B4-BE49-F238E27FC236}">
                <a16:creationId xmlns="" xmlns:a16="http://schemas.microsoft.com/office/drawing/2014/main" id="{BD290DA8-EB91-48D9-B3B1-41B64E8D8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22" y="3609143"/>
            <a:ext cx="5483499" cy="304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1852367F-6BD7-46D7-B7AC-F52B7390960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8078" y="3431121"/>
            <a:ext cx="479557" cy="1792194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E3229594-70C6-426D-AA93-4A300D9294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5626" y="3406719"/>
            <a:ext cx="479557" cy="1792194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327594C3-C47B-453F-BC4A-1753FBBC7B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3174" y="3431121"/>
            <a:ext cx="479557" cy="1792194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D37271EA-E985-403E-9FD3-B729865D130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7697" y="3455122"/>
            <a:ext cx="479557" cy="1792194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1C0C98F-A6EE-4630-9798-76438D98508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86386" y="2991455"/>
            <a:ext cx="750340" cy="1636930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4F443452-C9C5-41F1-940F-4896EE9DD49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1125" y="4609064"/>
            <a:ext cx="750340" cy="163693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7EBFBEBD-07E5-4786-B138-5A338B65513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06988" y="4628385"/>
            <a:ext cx="750340" cy="1636930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="" xmlns:a16="http://schemas.microsoft.com/office/drawing/2014/main" id="{1EC3E3BF-E7B9-4672-8CBE-6C9DE297B48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3564" y="2664531"/>
            <a:ext cx="750340" cy="1636930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="" xmlns:a16="http://schemas.microsoft.com/office/drawing/2014/main" id="{21792CAF-EBE9-4928-BD7F-73B6F98D675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42084" y="3187147"/>
            <a:ext cx="750340" cy="1636930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="" xmlns:a16="http://schemas.microsoft.com/office/drawing/2014/main" id="{2EF4A17C-8135-4EFD-B7DC-1EF9722DADA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3939" y="3019329"/>
            <a:ext cx="750340" cy="1636930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="" xmlns:a16="http://schemas.microsoft.com/office/drawing/2014/main" id="{8E98FA0F-476A-4F41-A887-9EE31A067A3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8940" y="4772202"/>
            <a:ext cx="750340" cy="1636930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="" xmlns:a16="http://schemas.microsoft.com/office/drawing/2014/main" id="{BB72D3BF-2342-4B46-BC2F-C222ACC48A1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5085" y="3611918"/>
            <a:ext cx="750340" cy="1160284"/>
          </a:xfrm>
          <a:prstGeom prst="rect">
            <a:avLst/>
          </a:prstGeom>
        </p:spPr>
      </p:pic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5692C4A2-9B30-490E-A0AD-B38305391424}"/>
              </a:ext>
            </a:extLst>
          </p:cNvPr>
          <p:cNvSpPr txBox="1"/>
          <p:nvPr/>
        </p:nvSpPr>
        <p:spPr>
          <a:xfrm>
            <a:off x="4923086" y="3095216"/>
            <a:ext cx="20755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Toplanan</a:t>
            </a:r>
          </a:p>
          <a:p>
            <a:endParaRPr lang="tr-TR" sz="4000" dirty="0"/>
          </a:p>
          <a:p>
            <a:r>
              <a:rPr lang="tr-TR" sz="4000" dirty="0"/>
              <a:t>Toplanan</a:t>
            </a:r>
          </a:p>
          <a:p>
            <a:endParaRPr lang="tr-TR" sz="4000" dirty="0"/>
          </a:p>
          <a:p>
            <a:r>
              <a:rPr lang="tr-TR" sz="4000" dirty="0"/>
              <a:t>Toplam</a:t>
            </a:r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68D6E952-B577-4FD5-8E76-081444D98C69}"/>
              </a:ext>
            </a:extLst>
          </p:cNvPr>
          <p:cNvCxnSpPr/>
          <p:nvPr/>
        </p:nvCxnSpPr>
        <p:spPr>
          <a:xfrm>
            <a:off x="4439478" y="5247316"/>
            <a:ext cx="2875722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Artı İşareti 22">
            <a:extLst>
              <a:ext uri="{FF2B5EF4-FFF2-40B4-BE49-F238E27FC236}">
                <a16:creationId xmlns="" xmlns:a16="http://schemas.microsoft.com/office/drawing/2014/main" id="{07C9A12C-084C-4A90-A054-7378F7F77C96}"/>
              </a:ext>
            </a:extLst>
          </p:cNvPr>
          <p:cNvSpPr/>
          <p:nvPr/>
        </p:nvSpPr>
        <p:spPr>
          <a:xfrm>
            <a:off x="4439478" y="4772202"/>
            <a:ext cx="337032" cy="426706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Metin kutusu 23">
            <a:extLst>
              <a:ext uri="{FF2B5EF4-FFF2-40B4-BE49-F238E27FC236}">
                <a16:creationId xmlns="" xmlns:a16="http://schemas.microsoft.com/office/drawing/2014/main" id="{16C03958-A7C8-4674-B9BA-B802820AFC9F}"/>
              </a:ext>
            </a:extLst>
          </p:cNvPr>
          <p:cNvSpPr txBox="1"/>
          <p:nvPr/>
        </p:nvSpPr>
        <p:spPr>
          <a:xfrm>
            <a:off x="-1616236" y="2345124"/>
            <a:ext cx="1683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/>
              <a:t>papatya</a:t>
            </a:r>
          </a:p>
        </p:txBody>
      </p:sp>
      <p:sp>
        <p:nvSpPr>
          <p:cNvPr id="32" name="Metin kutusu 31">
            <a:extLst>
              <a:ext uri="{FF2B5EF4-FFF2-40B4-BE49-F238E27FC236}">
                <a16:creationId xmlns="" xmlns:a16="http://schemas.microsoft.com/office/drawing/2014/main" id="{407DD2F4-F580-487F-8443-EEE0A10CD783}"/>
              </a:ext>
            </a:extLst>
          </p:cNvPr>
          <p:cNvSpPr txBox="1"/>
          <p:nvPr/>
        </p:nvSpPr>
        <p:spPr>
          <a:xfrm>
            <a:off x="-1749287" y="1908313"/>
            <a:ext cx="750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/>
              <a:t>gül</a:t>
            </a:r>
          </a:p>
        </p:txBody>
      </p:sp>
      <p:cxnSp>
        <p:nvCxnSpPr>
          <p:cNvPr id="38" name="Düz Bağlayıcı 37">
            <a:extLst>
              <a:ext uri="{FF2B5EF4-FFF2-40B4-BE49-F238E27FC236}">
                <a16:creationId xmlns="" xmlns:a16="http://schemas.microsoft.com/office/drawing/2014/main" id="{610DCEBB-2563-4D29-8983-C352573507D2}"/>
              </a:ext>
            </a:extLst>
          </p:cNvPr>
          <p:cNvCxnSpPr>
            <a:cxnSpLocks/>
          </p:cNvCxnSpPr>
          <p:nvPr/>
        </p:nvCxnSpPr>
        <p:spPr>
          <a:xfrm>
            <a:off x="-2129051" y="3609143"/>
            <a:ext cx="2006221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Artı İşareti 39">
            <a:extLst>
              <a:ext uri="{FF2B5EF4-FFF2-40B4-BE49-F238E27FC236}">
                <a16:creationId xmlns="" xmlns:a16="http://schemas.microsoft.com/office/drawing/2014/main" id="{3FA9B91A-A025-41B4-A7B3-876EB80D4208}"/>
              </a:ext>
            </a:extLst>
          </p:cNvPr>
          <p:cNvSpPr/>
          <p:nvPr/>
        </p:nvSpPr>
        <p:spPr>
          <a:xfrm>
            <a:off x="-2086319" y="3028416"/>
            <a:ext cx="337032" cy="426706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Metin kutusu 33">
            <a:extLst>
              <a:ext uri="{FF2B5EF4-FFF2-40B4-BE49-F238E27FC236}">
                <a16:creationId xmlns="" xmlns:a16="http://schemas.microsoft.com/office/drawing/2014/main" id="{1F5FABFE-996E-4626-9875-F57CEECAFA54}"/>
              </a:ext>
            </a:extLst>
          </p:cNvPr>
          <p:cNvSpPr txBox="1"/>
          <p:nvPr/>
        </p:nvSpPr>
        <p:spPr>
          <a:xfrm>
            <a:off x="-2086319" y="1460310"/>
            <a:ext cx="16161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/>
              <a:t>çiçekler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="" xmlns:a16="http://schemas.microsoft.com/office/drawing/2014/main" id="{4FA27ACA-9894-4BCC-9552-374D9F036736}"/>
              </a:ext>
            </a:extLst>
          </p:cNvPr>
          <p:cNvSpPr/>
          <p:nvPr/>
        </p:nvSpPr>
        <p:spPr>
          <a:xfrm>
            <a:off x="-1310185" y="524393"/>
            <a:ext cx="65509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Metin kutusu 36">
            <a:extLst>
              <a:ext uri="{FF2B5EF4-FFF2-40B4-BE49-F238E27FC236}">
                <a16:creationId xmlns="" xmlns:a16="http://schemas.microsoft.com/office/drawing/2014/main" id="{8AE6CA74-F54A-446C-AAFF-3D4AAABE5816}"/>
              </a:ext>
            </a:extLst>
          </p:cNvPr>
          <p:cNvSpPr txBox="1"/>
          <p:nvPr/>
        </p:nvSpPr>
        <p:spPr>
          <a:xfrm>
            <a:off x="-2086319" y="846161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8</a:t>
            </a:r>
          </a:p>
        </p:txBody>
      </p:sp>
      <p:cxnSp>
        <p:nvCxnSpPr>
          <p:cNvPr id="45" name="Düz Bağlayıcı 44">
            <a:extLst>
              <a:ext uri="{FF2B5EF4-FFF2-40B4-BE49-F238E27FC236}">
                <a16:creationId xmlns="" xmlns:a16="http://schemas.microsoft.com/office/drawing/2014/main" id="{88CC9FFB-C4B5-49D0-B471-C356D132DA70}"/>
              </a:ext>
            </a:extLst>
          </p:cNvPr>
          <p:cNvCxnSpPr>
            <a:cxnSpLocks/>
          </p:cNvCxnSpPr>
          <p:nvPr/>
        </p:nvCxnSpPr>
        <p:spPr>
          <a:xfrm>
            <a:off x="-2476392" y="4116385"/>
            <a:ext cx="2006221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Artı İşareti 45">
            <a:extLst>
              <a:ext uri="{FF2B5EF4-FFF2-40B4-BE49-F238E27FC236}">
                <a16:creationId xmlns="" xmlns:a16="http://schemas.microsoft.com/office/drawing/2014/main" id="{DF344779-8EDD-48B4-A216-6C7FBDC7C332}"/>
              </a:ext>
            </a:extLst>
          </p:cNvPr>
          <p:cNvSpPr/>
          <p:nvPr/>
        </p:nvSpPr>
        <p:spPr>
          <a:xfrm>
            <a:off x="-2191438" y="4301461"/>
            <a:ext cx="337032" cy="426706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Metin kutusu 38">
            <a:extLst>
              <a:ext uri="{FF2B5EF4-FFF2-40B4-BE49-F238E27FC236}">
                <a16:creationId xmlns="" xmlns:a16="http://schemas.microsoft.com/office/drawing/2014/main" id="{5ACE8E9F-EEE2-40E3-AF0E-6048AE91F0D7}"/>
              </a:ext>
            </a:extLst>
          </p:cNvPr>
          <p:cNvSpPr txBox="1"/>
          <p:nvPr/>
        </p:nvSpPr>
        <p:spPr>
          <a:xfrm>
            <a:off x="-2191438" y="524393"/>
            <a:ext cx="8867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/>
              <a:t>12</a:t>
            </a:r>
          </a:p>
        </p:txBody>
      </p:sp>
    </p:spTree>
    <p:extLst>
      <p:ext uri="{BB962C8B-B14F-4D97-AF65-F5344CB8AC3E}">
        <p14:creationId xmlns="" xmlns:p14="http://schemas.microsoft.com/office/powerpoint/2010/main" val="298047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3 -0.05671 L 0.03333 -0.05671 C 0.03958 -0.05741 0.0457 -0.05741 0.05182 -0.05856 C 0.05586 -0.05949 0.05977 -0.06157 0.0638 -0.0625 C 0.06602 -0.06319 0.08281 -0.0662 0.0845 -0.06643 L 0.11914 -0.07014 L 0.23216 -0.06829 C 0.23711 -0.06805 0.2487 -0.06366 0.25286 -0.0625 C 0.25612 -0.06157 0.25937 -0.06111 0.26263 -0.06065 C 0.27057 -0.05926 0.27852 -0.05856 0.28646 -0.05671 C 0.29479 -0.05486 0.30312 -0.05185 0.31146 -0.05092 C 0.3543 -0.04606 0.33398 -0.04792 0.3724 -0.04514 C 0.3862 -0.04329 0.40091 -0.04838 0.41367 -0.03935 C 0.42148 -0.03379 0.41719 -0.03588 0.42669 -0.03356 C 0.42891 -0.03217 0.43099 -0.03032 0.4332 -0.02963 C 0.44648 -0.02639 0.44557 -0.02639 0.46471 -0.02384 C 0.47201 -0.02292 0.4793 -0.02245 0.48646 -0.02199 L 0.53971 -0.01805 C 0.54193 -0.01736 0.54414 -0.01713 0.54622 -0.0162 C 0.5474 -0.01574 0.54844 -0.01435 0.54948 -0.01435 C 0.55495 -0.01319 0.56042 -0.01296 0.56589 -0.01227 C 0.56836 -0.01157 0.57096 -0.01134 0.57344 -0.01042 C 0.57461 -0.00995 0.57565 -0.00879 0.57669 -0.00833 C 0.57891 -0.00764 0.58112 -0.00717 0.5832 -0.00648 C 0.58503 -0.00602 0.58685 -0.00509 0.58867 -0.00463 C 0.59115 -0.00393 0.59375 -0.00347 0.59622 -0.00254 C 0.60456 -1.48148E-6 0.59661 -0.00116 0.60716 0.00324 C 0.60964 0.00417 0.61224 0.0044 0.61471 0.00509 C 0.61732 0.00695 0.61979 0.00926 0.6224 0.01088 C 0.62943 0.01528 0.63216 0.01505 0.63971 0.01852 C 0.64193 0.01968 0.64401 0.0213 0.64622 0.02246 C 0.6513 0.02523 0.65664 0.02662 0.66146 0.03009 C 0.66328 0.03148 0.6651 0.03287 0.66693 0.03403 C 0.67331 0.03796 0.675 0.0375 0.68099 0.04167 C 0.68281 0.04306 0.68477 0.04398 0.68646 0.0456 C 0.68763 0.04676 0.68854 0.04838 0.68971 0.04954 C 0.69258 0.05232 0.69557 0.05463 0.69844 0.05718 C 0.70456 0.06273 0.70482 0.0625 0.71042 0.06875 C 0.71263 0.0713 0.71458 0.07454 0.71693 0.07662 C 0.72122 0.08033 0.72096 0.07963 0.72448 0.08426 C 0.73581 0.09861 0.72044 0.08009 0.73542 0.09769 L 0.73867 0.10162 C 0.73932 0.10347 0.73984 0.10579 0.74089 0.10741 C 0.7418 0.10903 0.74323 0.10949 0.74414 0.11134 C 0.74583 0.11482 0.74844 0.12292 0.74844 0.12292 C 0.75078 0.15255 0.74753 0.12546 0.75169 0.14213 C 0.7526 0.14583 0.75195 0.15162 0.75391 0.15371 C 0.75495 0.15509 0.75612 0.15625 0.75716 0.15764 C 0.75872 0.15996 0.76146 0.16528 0.76146 0.16528 L 0.76263 0.1713 L 0.76263 0.1713 " pathEditMode="relative" ptsTypes="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06 -0.0544 L 0.11406 -0.05417 C 0.12057 -0.05324 0.12721 -0.0537 0.13359 -0.0507 C 0.13906 -0.04792 0.14362 -0.0412 0.14883 -0.03704 C 0.15208 -0.03449 0.15547 -0.03241 0.15859 -0.0294 C 0.16575 -0.02245 0.17552 -0.00556 0.18034 0.00162 C 0.19401 0.02199 0.19909 0.02592 0.21406 0.0537 C 0.22083 0.06667 0.22799 0.07917 0.23463 0.09236 C 0.23789 0.09884 0.24101 0.10555 0.2444 0.1118 C 0.26953 0.15856 0.24531 0.10856 0.27708 0.17546 C 0.28034 0.18264 0.28294 0.19074 0.28685 0.19676 C 0.28932 0.20069 0.29232 0.20393 0.2944 0.20833 C 0.33281 0.28796 0.29258 0.21366 0.31185 0.24514 C 0.31445 0.24954 0.31693 0.25417 0.3194 0.25856 L 0.32383 0.26643 C 0.32448 0.26759 0.32487 0.27014 0.32591 0.27037 L 0.46185 0.27222 C 0.47448 0.27338 0.48724 0.27292 0.49987 0.27616 C 0.51393 0.27963 0.50495 0.27778 0.52708 0.27986 C 0.54661 0.28426 0.52265 0.27917 0.55312 0.2838 C 0.55599 0.28426 0.55898 0.28518 0.56185 0.28565 C 0.56732 0.28657 0.57265 0.28704 0.57812 0.28773 L 0.63685 0.28565 C 0.67422 0.28565 0.66901 0.28518 0.69114 0.28958 C 0.69232 0.29028 0.69336 0.2912 0.6944 0.29143 C 0.7095 0.29699 0.72448 0.29236 0.7401 0.29143 L 0.74883 0.28773 C 0.75026 0.28704 0.75169 0.28657 0.75312 0.28565 C 0.75677 0.28356 0.75521 0.2838 0.75742 0.2838 L 0.75742 0.28403 " pathEditMode="relative" rAng="0" ptsTypes="AAAAAAAAAAAAAAAAAAAAAAAAAAAA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1" y="1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12 0.00324 L 0.08112 0.00324 C 0.08672 0.0037 0.09232 0.00347 0.09779 0.00509 C 0.09987 0.00578 0.11237 0.01528 0.11459 0.01713 C 0.11836 0.02014 0.12201 0.02384 0.12578 0.02708 C 0.12956 0.02986 0.13334 0.03194 0.13698 0.03495 C 0.14128 0.03842 0.14505 0.04328 0.14935 0.04699 C 0.153 0.05 0.1569 0.05162 0.16055 0.05486 C 0.16511 0.05903 0.16927 0.06458 0.17396 0.06875 C 0.18281 0.07662 0.19193 0.0831 0.20078 0.09074 C 0.20534 0.09444 0.20951 0.1 0.21433 0.10254 C 0.24141 0.11736 0.21654 0.10301 0.24219 0.1206 C 0.2474 0.12407 0.25274 0.12685 0.25795 0.13055 C 0.2625 0.13356 0.2668 0.1375 0.27136 0.14028 C 0.27617 0.14352 0.28112 0.14537 0.28594 0.14838 C 0.29076 0.15139 0.29558 0.15532 0.30039 0.15833 C 0.30677 0.16203 0.31315 0.16458 0.31953 0.16828 C 0.32474 0.17129 0.32982 0.17523 0.33516 0.17824 C 0.33959 0.18055 0.34414 0.18171 0.34857 0.18426 C 0.35469 0.18773 0.36042 0.19259 0.36654 0.19606 C 0.37526 0.20139 0.40209 0.21319 0.40795 0.21597 C 0.42253 0.22291 0.42162 0.22407 0.43477 0.22801 C 0.43998 0.2294 0.44518 0.23055 0.45039 0.23194 C 0.45339 0.23264 0.45651 0.23287 0.45938 0.23379 C 0.48125 0.2412 0.4517 0.23588 0.48516 0.23981 C 0.48737 0.24051 0.48959 0.2419 0.49193 0.2419 C 0.50795 0.2412 0.53998 0.23796 0.53998 0.23796 L 0.59818 0.23981 C 0.60156 0.24004 0.60495 0.24097 0.60834 0.2419 C 0.61459 0.24352 0.62214 0.24676 0.62839 0.24977 C 0.63112 0.25115 0.6336 0.25278 0.63633 0.2537 C 0.63854 0.25463 0.64076 0.25509 0.64297 0.25578 C 0.64518 0.25717 0.6474 0.25856 0.64974 0.25972 C 0.65156 0.26065 0.65352 0.26088 0.65534 0.2618 C 0.65716 0.26273 0.65899 0.26435 0.66094 0.26574 C 0.66953 0.27153 0.65821 0.26342 0.66875 0.26967 C 0.67058 0.27083 0.6724 0.27291 0.67435 0.27361 C 0.67943 0.27569 0.68998 0.27754 0.68998 0.27754 C 0.69818 0.2824 0.69505 0.28171 0.71016 0.27361 C 0.71224 0.27245 0.71367 0.26921 0.71576 0.26782 C 0.71823 0.26574 0.7211 0.26551 0.72357 0.26365 C 0.72826 0.26018 0.73216 0.25393 0.73698 0.25185 C 0.73998 0.25046 0.74323 0.25023 0.74597 0.24791 C 0.74922 0.2449 0.75052 0.24328 0.75378 0.2419 C 0.7556 0.24097 0.75755 0.24074 0.75938 0.23981 C 0.76055 0.23935 0.76159 0.23819 0.76276 0.23796 C 0.76576 0.2368 0.76875 0.23657 0.77175 0.23588 C 0.77396 0.23541 0.77617 0.23472 0.77839 0.23379 C 0.78164 0.23287 0.78542 0.23148 0.78854 0.22986 C 0.78959 0.2294 0.79193 0.22801 0.79193 0.22801 L 0.79193 0.22801 " pathEditMode="relative" ptsTypes="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25 -0.03889 L 0.03125 -0.03866 C 0.07291 -0.04468 0.05039 -0.04237 0.0987 -0.04491 C 0.1194 -0.04977 0.11393 -0.04885 0.14935 -0.04885 C 0.16653 -0.04885 0.18385 -0.04769 0.20104 -0.047 C 0.22786 -0.04213 0.21575 -0.04491 0.2375 -0.03889 C 0.2418 -0.03635 0.24622 -0.03288 0.25065 -0.03102 C 0.29922 -0.0095 0.22526 -0.04769 0.28268 -0.02084 C 0.28984 -0.0176 0.29648 -0.01204 0.30364 -0.00857 C 0.3112 -0.00533 0.31914 -0.00371 0.32682 -0.0007 C 0.33281 0.00162 0.33854 0.00486 0.34453 0.00717 C 0.35026 0.00972 0.35625 0.01111 0.36211 0.01342 C 0.3681 0.01574 0.37396 0.01851 0.37982 0.02152 C 0.38463 0.02384 0.38932 0.02731 0.39414 0.02962 C 0.40247 0.03287 0.41107 0.03495 0.4194 0.0375 C 0.42344 0.03888 0.42773 0.03958 0.43164 0.04143 C 0.43711 0.04421 0.44036 0.04675 0.44609 0.04745 C 0.45651 0.0493 0.46732 0.05046 0.47799 0.05162 C 0.51002 0.06134 0.47292 0.04884 0.50338 0.06365 C 0.50729 0.0655 0.51146 0.06597 0.51549 0.06782 C 0.5194 0.06944 0.53463 0.07731 0.53867 0.07986 C 0.54284 0.08217 0.54661 0.08541 0.55078 0.08796 C 0.55755 0.09189 0.56341 0.09305 0.5707 0.09606 C 0.57656 0.09837 0.58242 0.10138 0.58841 0.10393 C 0.59127 0.10532 0.59427 0.10671 0.59713 0.1081 C 0.60234 0.11087 0.60742 0.11458 0.61263 0.1162 C 0.61979 0.11828 0.62031 0.11805 0.62799 0.12199 C 0.63594 0.12638 0.64114 0.13194 0.65013 0.13425 C 0.65403 0.13518 0.65833 0.13587 0.66237 0.13819 C 0.67552 0.14652 0.65937 0.13888 0.67435 0.14421 C 0.67591 0.14467 0.67747 0.14537 0.6789 0.14652 C 0.68073 0.14768 0.68411 0.15208 0.68659 0.15231 C 0.69349 0.15347 0.70052 0.1537 0.70755 0.15439 C 0.70924 0.15578 0.7112 0.15717 0.71302 0.15833 C 0.71523 0.15972 0.71771 0.15995 0.71966 0.16226 C 0.72422 0.16805 0.72161 0.16597 0.72734 0.16851 C 0.7418 0.18819 0.72383 0.16365 0.73502 0.17847 C 0.73659 0.18032 0.73789 0.18263 0.73945 0.18472 C 0.74778 0.19467 0.74206 0.18703 0.74948 0.19467 C 0.76042 0.20601 0.74388 0.1905 0.75716 0.20254 C 0.7668 0.22037 0.75456 0.19861 0.76367 0.21273 C 0.76497 0.21458 0.76614 0.21666 0.76706 0.21875 C 0.76797 0.2206 0.76836 0.22337 0.76927 0.225 C 0.77122 0.228 0.7737 0.23032 0.77591 0.23287 L 0.78255 0.24097 C 0.78359 0.24236 0.78463 0.24421 0.78581 0.24513 L 0.78906 0.24699 C 0.79023 0.24907 0.79101 0.25185 0.79245 0.253 C 0.79896 0.25902 0.79805 0.24953 0.79805 0.26111 L 0.79805 0.26157 " pathEditMode="relative" rAng="0" ptsTypes="A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33" y="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84 0.04445 L 0.06784 0.04445 C 0.07643 0.04954 0.0862 0.05093 0.09362 0.06019 C 0.09623 0.06366 0.0987 0.06736 0.10143 0.07014 C 0.11081 0.07963 0.11341 0.07778 0.1237 0.08611 C 0.12722 0.08889 0.13034 0.09329 0.13386 0.09607 C 0.14193 0.10255 0.15026 0.10811 0.15847 0.11389 C 0.18776 0.13496 0.15742 0.11111 0.1987 0.14584 C 0.2043 0.15047 0.21055 0.15324 0.2155 0.15973 C 0.23555 0.18635 0.22058 0.16783 0.26029 0.20556 C 0.26446 0.20949 0.26836 0.21436 0.27266 0.2176 C 0.27643 0.22014 0.28021 0.22246 0.28386 0.22547 C 0.28841 0.22917 0.29271 0.2338 0.29727 0.2375 C 0.3013 0.24051 0.3056 0.24236 0.30964 0.24537 C 0.3138 0.24838 0.31771 0.25255 0.32188 0.25533 C 0.32591 0.25787 0.33008 0.25949 0.33425 0.26135 C 0.34258 0.26505 0.34818 0.26598 0.35664 0.2713 C 0.36003 0.27338 0.36328 0.27686 0.36667 0.27917 C 0.36927 0.28079 0.37188 0.28218 0.37448 0.28311 C 0.37748 0.28426 0.38047 0.28449 0.38347 0.28519 C 0.38568 0.28565 0.38789 0.28635 0.39024 0.28727 C 0.39388 0.28843 0.40143 0.29121 0.40143 0.29121 C 0.41133 0.3 0.39961 0.29051 0.41263 0.29723 C 0.41563 0.29861 0.41849 0.30139 0.42149 0.30301 C 0.42526 0.30533 0.42904 0.30695 0.43268 0.30903 C 0.4461 0.31644 0.44688 0.31783 0.46289 0.32894 C 0.46589 0.33102 0.46901 0.33241 0.47188 0.33496 C 0.47487 0.3375 0.47787 0.34051 0.48086 0.34283 C 0.49024 0.35024 0.4888 0.34699 0.49766 0.35486 C 0.50912 0.36505 0.50222 0.36042 0.51328 0.37269 C 0.51654 0.37639 0.52018 0.37917 0.52344 0.38264 C 0.528 0.38774 0.53216 0.39375 0.53685 0.39861 C 0.53867 0.4007 0.54063 0.40232 0.54245 0.40463 C 0.54805 0.41158 0.55222 0.41852 0.55808 0.42454 C 0.56094 0.42755 0.5642 0.42963 0.56706 0.43241 C 0.57279 0.4382 0.57787 0.44584 0.58386 0.45047 C 0.58646 0.45232 0.58906 0.45417 0.59167 0.45625 C 0.59401 0.45811 0.5961 0.46065 0.59844 0.46227 C 0.60287 0.46528 0.60742 0.46736 0.61185 0.47037 C 0.61485 0.47223 0.61784 0.47408 0.62084 0.47616 C 0.62344 0.47801 0.62591 0.48056 0.62865 0.48218 C 0.63529 0.48658 0.64219 0.48982 0.64883 0.49422 C 0.65599 0.49908 0.65808 0.49977 0.66446 0.50602 C 0.66823 0.50996 0.67149 0.51551 0.67565 0.51806 L 0.68242 0.52199 C 0.68347 0.52338 0.68464 0.52454 0.68568 0.52593 C 0.68724 0.52801 0.68854 0.53056 0.69024 0.53195 C 0.69271 0.53403 0.69545 0.53473 0.69805 0.53588 C 0.70795 0.54931 0.69727 0.53658 0.70703 0.54399 C 0.70821 0.54491 0.70925 0.54676 0.71042 0.54792 C 0.71485 0.55255 0.71446 0.55162 0.71927 0.55394 C 0.72084 0.5551 0.72227 0.55695 0.72383 0.55787 C 0.72696 0.55973 0.73568 0.5632 0.73946 0.56389 C 0.74584 0.56482 0.75222 0.56505 0.75847 0.56574 C 0.76224 0.56621 0.76602 0.56713 0.76966 0.56783 C 0.7711 0.56852 0.77591 0.57037 0.77748 0.57176 C 0.77878 0.57292 0.77969 0.57477 0.78086 0.5757 C 0.78529 0.57917 0.7875 0.57639 0.79206 0.58172 C 0.79466 0.58473 0.79571 0.58681 0.79883 0.58774 C 0.79987 0.58797 0.80104 0.58774 0.80222 0.58774 L 0.80222 0.58774 L 0.80222 0.58774 " pathEditMode="relative" ptsTypes="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78 -0.05185 L 0.02578 -0.05185 C 0.03034 -0.05255 0.03477 -0.0537 0.03932 -0.0537 C 0.06211 -0.0537 0.06784 -0.05255 0.0862 -0.04977 C 0.12591 -0.03565 0.07474 -0.05324 0.13099 -0.03796 C 0.1388 -0.03588 0.14662 -0.03218 0.15443 -0.02986 C 0.17201 -0.025 0.18958 -0.02199 0.20703 -0.01597 C 0.26784 0.00463 0.19206 -0.02222 0.25521 0.00393 C 0.26302 0.00718 0.27096 0.0088 0.27865 0.01181 C 0.2888 0.01597 0.29883 0.02153 0.30899 0.02569 C 0.32383 0.03218 0.33932 0.03449 0.35365 0.04375 C 0.3987 0.07268 0.35859 0.04838 0.39961 0.06968 C 0.41315 0.07662 0.4263 0.08542 0.43984 0.09143 C 0.51198 0.12338 0.40873 0.07731 0.47344 0.10741 C 0.48386 0.11227 0.4944 0.11643 0.50482 0.1213 C 0.50899 0.12315 0.51302 0.12523 0.51719 0.12731 C 0.52344 0.13056 0.52982 0.13426 0.5362 0.13727 C 0.53919 0.13866 0.54219 0.13958 0.54518 0.1412 C 0.55052 0.14421 0.55208 0.14699 0.55742 0.15116 C 0.55846 0.15208 0.55964 0.15255 0.56081 0.15324 C 0.56224 0.15393 0.5638 0.15509 0.56524 0.15509 L 0.67279 0.16111 C 0.70248 0.1669 0.66029 0.15833 0.69518 0.16713 C 0.70404 0.16944 0.71302 0.17083 0.72201 0.17315 C 0.72461 0.17361 0.72721 0.17407 0.72982 0.175 C 0.75052 0.18287 0.72487 0.17569 0.74557 0.18102 C 0.74779 0.18241 0.75 0.1838 0.75221 0.18495 C 0.75586 0.18681 0.76224 0.18819 0.76563 0.18889 C 0.76784 0.19028 0.77005 0.1919 0.7724 0.19306 C 0.775 0.19398 0.77761 0.19421 0.78021 0.19491 C 0.79323 0.19838 0.78073 0.19583 0.79922 0.19884 C 0.80078 0.19954 0.80221 0.20046 0.80378 0.20093 C 0.81042 0.20255 0.82383 0.20486 0.82383 0.20486 C 0.82578 0.20625 0.82761 0.20764 0.82943 0.2088 C 0.8306 0.20949 0.83177 0.20995 0.83281 0.21088 C 0.8388 0.2162 0.84675 0.22778 0.85078 0.23472 C 0.85378 0.24005 0.85612 0.24653 0.85964 0.25069 C 0.8681 0.26065 0.85781 0.24792 0.86641 0.26065 C 0.86745 0.26204 0.86875 0.26296 0.86979 0.26458 C 0.87096 0.26643 0.87188 0.26875 0.87318 0.2706 C 0.88073 0.28218 0.87474 0.27083 0.88438 0.28449 C 0.8862 0.28704 0.88789 0.29005 0.88998 0.29236 C 0.89128 0.29398 0.8931 0.29468 0.8944 0.29653 C 0.90169 0.30579 0.89388 0.30023 0.90117 0.3044 C 0.90404 0.30833 0.9069 0.31273 0.91003 0.31643 L 0.9168 0.32431 C 0.91927 0.35023 0.91537 0.32708 0.92123 0.34028 C 0.92201 0.3419 0.92149 0.34491 0.9224 0.34606 C 0.92435 0.34861 0.92904 0.35023 0.92904 0.35023 C 0.93021 0.35208 0.93373 0.35463 0.93242 0.35602 C 0.9306 0.35833 0.92721 0.35718 0.92578 0.35417 C 0.92435 0.35116 0.92578 0.34606 0.92578 0.34213 L 0.92578 0.34213 " pathEditMode="relative" ptsTypes="AA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31 -0.00046 L 0.02331 -0.00046 C 0.03386 0.00139 0.0444 0.00232 0.05469 0.00533 C 0.09935 0.01829 0.10834 0.02547 0.15092 0.04121 C 0.1556 0.04306 0.16068 0.04283 0.16537 0.04514 C 0.25495 0.09028 0.24779 0.08912 0.32331 0.13473 C 0.33659 0.14283 0.35026 0.14954 0.36355 0.15857 C 0.37618 0.16736 0.38907 0.17547 0.40157 0.18449 C 0.40651 0.18797 0.4112 0.19306 0.41615 0.19653 C 0.42917 0.20556 0.44245 0.2132 0.45534 0.22223 C 0.47045 0.23311 0.48451 0.24815 0.50013 0.25625 C 0.50274 0.25741 0.50521 0.25949 0.50795 0.26019 C 0.56224 0.27385 0.55404 0.27223 0.58972 0.27616 L 0.65912 0.29607 C 0.66498 0.29769 0.6711 0.29792 0.67696 0.3 C 0.71797 0.3132 0.75404 0.32547 0.79336 0.34977 C 0.81094 0.36042 0.82774 0.37477 0.84493 0.3875 C 0.87019 0.40625 0.82474 0.37361 0.86954 0.40533 C 0.87136 0.40672 0.87318 0.40903 0.87513 0.40949 L 0.8875 0.41135 C 0.89336 0.41343 0.89948 0.41459 0.90534 0.41736 C 0.91407 0.4213 0.93112 0.43125 0.93112 0.43125 C 0.94037 0.44213 0.92566 0.42524 0.94336 0.44329 C 0.94336 0.44329 0.95183 0.45324 0.95352 0.4551 C 0.95456 0.45649 0.9556 0.45811 0.95691 0.45926 C 0.96342 0.46505 0.95977 0.46227 0.9681 0.46713 L 0.97136 0.46922 C 0.98373 0.46482 0.97904 0.46736 0.98594 0.4632 C 0.98633 0.46111 0.98672 0.45926 0.98711 0.45718 C 0.9875 0.45463 0.98737 0.45162 0.98816 0.44931 C 0.98868 0.44792 0.98972 0.44792 0.9905 0.44723 L 0.9905 0.44723 " pathEditMode="relative" ptsTypes="AAAAAAAAAAAAAAAAAAAAAAAAAAAAAAA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8 0.03426 L 0.1108 0.03449 C 0.11419 0.03611 0.1177 0.03773 0.12083 0.04005 C 0.122 0.04097 0.12317 0.04259 0.12435 0.04398 C 0.12565 0.04607 0.12721 0.04815 0.12864 0.05 C 0.12981 0.05139 0.13099 0.05255 0.13216 0.05394 C 0.13515 0.05787 0.13867 0.06065 0.14101 0.06597 C 0.14362 0.07176 0.14453 0.07523 0.14778 0.07986 C 0.14882 0.08148 0.14987 0.08264 0.15117 0.0838 C 0.15221 0.08727 0.15286 0.09097 0.15429 0.09375 C 0.15521 0.0956 0.15664 0.0963 0.15781 0.09792 C 0.16536 0.10972 0.15833 0.10324 0.16771 0.10972 C 0.16849 0.11181 0.16901 0.11412 0.16992 0.11574 C 0.17369 0.12153 0.17604 0.1213 0.18007 0.1257 C 0.18177 0.12755 0.18307 0.12963 0.1845 0.13171 C 0.18567 0.1331 0.18685 0.13426 0.18789 0.13565 C 0.20599 0.15579 0.17968 0.12616 0.20026 0.14746 C 0.20247 0.15 0.20455 0.15301 0.20703 0.15556 C 0.2095 0.15833 0.21237 0.16019 0.21484 0.16343 C 0.21718 0.1669 0.21888 0.17246 0.22161 0.17546 C 0.22461 0.17871 0.22825 0.1794 0.23151 0.18148 C 0.247 0.20093 0.23177 0.18241 0.24726 0.19931 C 0.24961 0.20185 0.25156 0.20486 0.25403 0.20718 C 0.25989 0.21343 0.26549 0.22083 0.27187 0.22523 C 0.27487 0.22708 0.27799 0.22894 0.28073 0.23102 C 0.28424 0.23357 0.2875 0.23681 0.29101 0.23912 C 0.29388 0.24097 0.29687 0.24121 0.29974 0.24306 C 0.30521 0.24653 0.31002 0.25232 0.31562 0.25509 C 0.32565 0.26019 0.3207 0.2581 0.33007 0.26088 C 0.33151 0.26227 0.33307 0.26412 0.33463 0.26505 C 0.35885 0.27732 0.41627 0.27083 0.42083 0.27083 C 0.4306 0.27292 0.44544 0.2757 0.45547 0.27894 C 0.46093 0.28056 0.46666 0.28333 0.47213 0.28496 C 0.48359 0.28796 0.49531 0.28935 0.5069 0.29074 C 0.51406 0.29352 0.52929 0.29908 0.53724 0.3007 C 0.54192 0.30185 0.54687 0.30185 0.55169 0.30278 C 0.59114 0.31065 0.54453 0.30371 0.5819 0.3088 C 0.6026 0.31528 0.59049 0.31227 0.61992 0.31667 C 0.62448 0.31736 0.6289 0.31829 0.63346 0.31875 L 0.68828 0.32269 C 0.69205 0.32338 0.69583 0.32477 0.69948 0.32477 C 0.70651 0.32477 0.71367 0.32361 0.7207 0.32269 C 0.72304 0.32246 0.72526 0.3213 0.72734 0.3206 C 0.73086 0.31991 0.73424 0.31945 0.7375 0.31875 C 0.75039 0.31574 0.74114 0.3169 0.75768 0.31482 C 0.76354 0.31389 0.76966 0.31343 0.77565 0.31273 C 0.77968 0.31227 0.78385 0.31111 0.78789 0.31065 C 0.80286 0.30972 0.81771 0.30949 0.83268 0.3088 C 0.83489 0.3081 0.83711 0.30718 0.83945 0.30671 C 0.84271 0.30602 0.84609 0.30579 0.84948 0.30486 C 0.85065 0.3044 0.85156 0.30324 0.85273 0.30278 C 0.85507 0.30185 0.85742 0.30162 0.8595 0.3007 C 0.86106 0.30023 0.86263 0.29954 0.86406 0.29884 C 0.8694 0.29259 0.86601 0.2956 0.87409 0.29074 C 0.87526 0.29028 0.87656 0.29005 0.87734 0.28889 C 0.87851 0.2875 0.87955 0.28565 0.88086 0.28496 C 0.88307 0.28357 0.88528 0.2838 0.8875 0.28287 C 0.88984 0.28195 0.89205 0.28033 0.89414 0.27894 C 0.89531 0.27824 0.89648 0.27801 0.89765 0.27685 C 0.90534 0.26783 0.90169 0.27037 0.90768 0.2669 C 0.90859 0.26551 0.9138 0.25857 0.91549 0.25695 C 0.91692 0.25579 0.92239 0.25208 0.92448 0.25093 C 0.92747 0.24954 0.93346 0.24699 0.93346 0.24722 C 0.93632 0.24352 0.94179 0.2375 0.94453 0.2331 C 0.9457 0.23125 0.94661 0.22847 0.94804 0.22708 C 0.94935 0.2257 0.95091 0.22593 0.95234 0.22523 C 0.95651 0.22037 0.95976 0.21621 0.96484 0.2132 L 0.97474 0.20718 C 0.97591 0.20648 0.97708 0.20648 0.97812 0.20533 L 0.98164 0.20139 C 0.98216 0.19931 0.98281 0.19699 0.98372 0.19537 C 0.98698 0.19005 0.98984 0.18704 0.99375 0.18542 C 0.9957 0.18449 0.99752 0.18403 0.99935 0.18333 C 1.00455 0.17708 1.00273 0.18171 1.00273 0.16736 L 1.00273 0.16759 L 1.00273 0.16736 " pathEditMode="relative" rAng="0" ptsTypes="AAAAAAAAAAAAAAAAAAAAAAAAAAAAAAAA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09" y="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1 0.05162 L 0.01381 0.05186 L 0.05417 0.05348 C 0.05756 0.05371 0.06094 0.05486 0.0642 0.05556 C 0.09415 0.06181 0.05417 0.05348 0.08099 0.05949 C 0.08438 0.06019 0.08776 0.06088 0.09115 0.06135 C 0.10808 0.07014 0.08842 0.06088 0.1112 0.06736 C 0.11433 0.06829 0.11719 0.07037 0.12019 0.0713 C 0.14792 0.08172 0.11862 0.07037 0.14258 0.07732 C 0.15053 0.07963 0.15847 0.08148 0.16615 0.08542 C 0.17527 0.08982 0.1793 0.09213 0.18842 0.09514 C 0.19662 0.09815 0.20495 0.09954 0.21303 0.10324 C 0.21602 0.10463 0.21888 0.10602 0.22201 0.10718 C 0.23047 0.11042 0.23529 0.11065 0.24323 0.11505 C 0.2474 0.11736 0.25131 0.12084 0.25547 0.12315 C 0.25886 0.12477 0.26237 0.12523 0.26563 0.12709 C 0.27318 0.13125 0.28047 0.13635 0.28803 0.14098 C 0.29141 0.14306 0.29493 0.14422 0.29805 0.14699 C 0.32084 0.16713 0.29024 0.14051 0.32045 0.16482 C 0.32422 0.16783 0.32787 0.17199 0.33165 0.17477 C 0.33946 0.18056 0.34805 0.18287 0.35521 0.19074 C 0.3711 0.20834 0.35678 0.19422 0.37422 0.20672 C 0.37657 0.20834 0.37865 0.21065 0.38086 0.2125 C 0.38269 0.21412 0.38464 0.21528 0.38646 0.21667 C 0.55847 0.20486 0.44545 0.21088 0.72566 0.20857 C 0.73021 0.20787 0.73464 0.20695 0.7392 0.20672 C 0.77058 0.20417 0.77631 0.20556 0.80521 0.20255 C 0.81602 0.20162 0.83763 0.19861 0.83763 0.19885 C 0.83985 0.19792 0.84206 0.19723 0.84441 0.19676 C 0.85131 0.19514 0.85769 0.19468 0.86459 0.1926 C 0.86823 0.19167 0.87579 0.18866 0.87579 0.18889 C 0.87865 0.18611 0.88152 0.18264 0.88464 0.18079 L 0.89141 0.17686 C 0.8961 0.17408 0.8987 0.17269 0.90365 0.1669 C 0.91159 0.15741 0.90183 0.16922 0.91159 0.15695 C 0.91263 0.15556 0.91368 0.15394 0.91485 0.15301 C 0.91706 0.15116 0.91967 0.15116 0.92162 0.14885 C 0.92279 0.14769 0.92396 0.14653 0.925 0.14491 C 0.9336 0.13218 0.92331 0.14491 0.93165 0.13496 C 0.9336 0.12454 0.93152 0.13311 0.9362 0.12315 C 0.93698 0.1213 0.9375 0.11898 0.93842 0.11713 C 0.9405 0.11297 0.94284 0.10926 0.94519 0.1051 C 0.94805 0.1 0.95118 0.09375 0.95521 0.09121 L 0.9586 0.08936 L 0.96198 0.08542 L 0.96198 0.08565 " pathEditMode="relative" rAng="0" ptsTypes="AAAAAAAAAAAAAAAAAAAAAAAAAAAAAAAAAAAAAAAAAAAAAA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9" y="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37 -0.0662 L 0.04037 -0.06597 C 0.04388 -0.06088 0.04688 -0.05417 0.05039 -0.04861 C 0.05156 -0.04676 0.05352 -0.04676 0.05456 -0.04491 C 0.06133 -0.03264 0.05247 -0.03935 0.06016 -0.03472 C 0.06276 -0.0287 0.06354 -0.02569 0.06667 -0.02106 C 0.06797 -0.01852 0.06953 -0.0169 0.07096 -0.01505 C 0.07201 -0.01343 0.07318 -0.0125 0.07435 -0.01111 C 0.07617 -0.00764 0.07773 -0.00417 0.07969 -0.00116 C 0.08281 0.00394 0.0862 0.00833 0.08932 0.01273 C 0.09128 0.01551 0.09297 0.01852 0.09479 0.02083 C 0.09675 0.02269 0.09857 0.02454 0.10026 0.02685 C 0.10247 0.02986 0.10443 0.0338 0.10677 0.03657 C 0.10925 0.03981 0.11198 0.04167 0.11445 0.04468 C 0.11745 0.04838 0.12005 0.05278 0.12305 0.05671 C 0.12865 0.06319 0.13594 0.06898 0.14141 0.07431 C 0.14453 0.07778 0.14766 0.08125 0.15091 0.08449 C 0.16341 0.09583 0.16563 0.09537 0.17708 0.1081 C 0.18073 0.1125 0.18399 0.11806 0.18789 0.12199 C 0.1931 0.12731 0.19896 0.13079 0.20417 0.13588 C 0.21198 0.14352 0.21953 0.15162 0.22695 0.15995 C 0.23099 0.16435 0.23464 0.17014 0.23893 0.17361 C 0.24297 0.17685 0.24714 0.17963 0.25078 0.18356 C 0.26849 0.20139 0.2526 0.19005 0.27044 0.20532 C 0.27396 0.2088 0.27774 0.21042 0.28125 0.21343 C 0.28789 0.21898 0.29414 0.22639 0.30091 0.23102 C 0.30443 0.23403 0.3082 0.23634 0.31172 0.23935 C 0.31836 0.24491 0.32474 0.25185 0.33125 0.25718 C 0.33698 0.26181 0.34336 0.26435 0.3487 0.27083 C 0.35078 0.27384 0.35287 0.27616 0.35521 0.27917 C 0.36146 0.28611 0.36055 0.28426 0.36706 0.29282 C 0.37474 0.30278 0.36953 0.29931 0.37682 0.30278 C 0.37839 0.30394 0.37969 0.30579 0.38125 0.30671 C 0.38268 0.30764 0.38412 0.30787 0.38555 0.30856 C 0.38776 0.30995 0.38971 0.31157 0.39219 0.31273 C 0.39466 0.31412 0.39714 0.31528 0.39974 0.31667 C 0.40872 0.32176 0.41602 0.32662 0.42461 0.33449 C 0.4474 0.35532 0.43294 0.3412 0.45612 0.3662 C 0.45872 0.36921 0.46146 0.37106 0.4638 0.37407 C 0.46563 0.37685 0.46732 0.37986 0.46914 0.38241 C 0.47109 0.38449 0.47357 0.38611 0.47578 0.38796 C 0.47826 0.39051 0.48086 0.39329 0.48333 0.39606 C 0.48555 0.39861 0.48763 0.40162 0.48971 0.40417 C 0.49805 0.41296 0.49531 0.40787 0.50495 0.41597 C 0.50951 0.41968 0.51354 0.425 0.5181 0.42778 C 0.52135 0.42986 0.52461 0.43125 0.52787 0.4338 C 0.5293 0.43495 0.53073 0.43634 0.53216 0.43773 C 0.53477 0.43981 0.53711 0.4419 0.53971 0.44375 C 0.54232 0.44537 0.54492 0.4463 0.5474 0.44745 C 0.55938 0.45463 0.55404 0.45255 0.56484 0.45764 C 0.56758 0.4588 0.57057 0.45972 0.57331 0.46181 C 0.57643 0.46343 0.5793 0.46574 0.58216 0.46759 C 0.58542 0.46921 0.58867 0.46968 0.59206 0.47176 C 0.59453 0.47315 0.59688 0.47569 0.59961 0.47755 C 0.60234 0.4794 0.60534 0.48009 0.6082 0.48148 C 0.61146 0.48495 0.61458 0.48866 0.61797 0.4912 C 0.63281 0.50347 0.62904 0.49097 0.64844 0.51319 C 0.67643 0.54491 0.64037 0.50509 0.66471 0.52917 C 0.66706 0.53148 0.66888 0.53472 0.67109 0.53704 C 0.67461 0.54074 0.67917 0.5419 0.68203 0.54699 C 0.68333 0.54931 0.68646 0.55579 0.68854 0.55671 C 0.69284 0.55903 0.69727 0.55972 0.70156 0.56088 C 0.71367 0.56852 0.74414 0.5875 0.75482 0.59653 C 0.76784 0.60787 0.78216 0.61528 0.79401 0.63032 C 0.81836 0.66181 0.79141 0.62963 0.81563 0.65231 C 0.82474 0.66088 0.83372 0.6706 0.84284 0.67986 C 0.85208 0.68981 0.8457 0.68472 0.85899 0.69606 C 0.86133 0.69769 0.86432 0.69861 0.8668 0.69977 C 0.8776 0.70579 0.86888 0.70255 0.87982 0.70579 C 0.88086 0.70718 0.88177 0.70903 0.88294 0.70972 C 0.88724 0.71227 0.9043 0.71366 0.90469 0.71366 C 0.92044 0.72106 0.90925 0.71667 0.94492 0.71366 C 0.94922 0.71343 0.95352 0.7125 0.95794 0.71181 C 0.95899 0.71111 0.96016 0.71042 0.9612 0.70972 C 0.97201 0.70417 0.97826 0.70556 0.99271 0.70972 C 0.99375 0.71019 0.99271 0.71366 0.99271 0.71574 L 0.99271 0.71597 " pathEditMode="relative" rAng="0" ptsTypes="AAAAAAAAAAAAAAAAAAAAAAAAAAAAAAAAA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43" y="3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40" grpId="0" animBg="1"/>
      <p:bldP spid="34" grpId="0"/>
      <p:bldP spid="36" grpId="0" animBg="1"/>
      <p:bldP spid="37" grpId="0"/>
      <p:bldP spid="46" grpId="0" animBg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40CCA62C-41AE-4710-A59D-FD2A7AB10F1A}"/>
              </a:ext>
            </a:extLst>
          </p:cNvPr>
          <p:cNvSpPr txBox="1"/>
          <p:nvPr/>
        </p:nvSpPr>
        <p:spPr>
          <a:xfrm>
            <a:off x="789521" y="609600"/>
            <a:ext cx="100179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Bir vazoda toplam 12 tane çiçek vardır. Çiçeklerden 8 tanesi</a:t>
            </a:r>
          </a:p>
          <a:p>
            <a:r>
              <a:rPr lang="tr-TR" sz="3200" dirty="0"/>
              <a:t>papatyadır. Kaç tane gül vardır? </a:t>
            </a:r>
          </a:p>
        </p:txBody>
      </p:sp>
      <p:pic>
        <p:nvPicPr>
          <p:cNvPr id="1026" name="Picture 2" descr="Paşabahçe 43966 Botanica Cam Vazo 26 Cm Fiyatı - Taksit Seçenekleri">
            <a:extLst>
              <a:ext uri="{FF2B5EF4-FFF2-40B4-BE49-F238E27FC236}">
                <a16:creationId xmlns="" xmlns:a16="http://schemas.microsoft.com/office/drawing/2014/main" id="{BD290DA8-EB91-48D9-B3B1-41B64E8D8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22" y="3609143"/>
            <a:ext cx="5483499" cy="304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1852367F-6BD7-46D7-B7AC-F52B7390960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8078" y="3431121"/>
            <a:ext cx="479557" cy="1792194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E3229594-70C6-426D-AA93-4A300D9294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5626" y="3406719"/>
            <a:ext cx="479557" cy="1792194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327594C3-C47B-453F-BC4A-1753FBBC7B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3174" y="3431121"/>
            <a:ext cx="479557" cy="1792194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D37271EA-E985-403E-9FD3-B729865D130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7697" y="3455122"/>
            <a:ext cx="479557" cy="1792194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1C0C98F-A6EE-4630-9798-76438D98508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86386" y="2991455"/>
            <a:ext cx="750340" cy="1636930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="" xmlns:a16="http://schemas.microsoft.com/office/drawing/2014/main" id="{4F443452-C9C5-41F1-940F-4896EE9DD49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1125" y="4609064"/>
            <a:ext cx="750340" cy="163693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="" xmlns:a16="http://schemas.microsoft.com/office/drawing/2014/main" id="{7EBFBEBD-07E5-4786-B138-5A338B65513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06988" y="4628385"/>
            <a:ext cx="750340" cy="1636930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="" xmlns:a16="http://schemas.microsoft.com/office/drawing/2014/main" id="{1EC3E3BF-E7B9-4672-8CBE-6C9DE297B48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3564" y="2664531"/>
            <a:ext cx="750340" cy="1636930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="" xmlns:a16="http://schemas.microsoft.com/office/drawing/2014/main" id="{21792CAF-EBE9-4928-BD7F-73B6F98D675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42084" y="3187147"/>
            <a:ext cx="750340" cy="1636930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="" xmlns:a16="http://schemas.microsoft.com/office/drawing/2014/main" id="{2EF4A17C-8135-4EFD-B7DC-1EF9722DADA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3939" y="3019329"/>
            <a:ext cx="750340" cy="1636930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="" xmlns:a16="http://schemas.microsoft.com/office/drawing/2014/main" id="{8E98FA0F-476A-4F41-A887-9EE31A067A3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8940" y="4772202"/>
            <a:ext cx="750340" cy="1636930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="" xmlns:a16="http://schemas.microsoft.com/office/drawing/2014/main" id="{BB72D3BF-2342-4B46-BC2F-C222ACC48A1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5085" y="3611918"/>
            <a:ext cx="750340" cy="1160284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38023A9D-A95D-4219-BE2C-EF3E4E91A68A}"/>
              </a:ext>
            </a:extLst>
          </p:cNvPr>
          <p:cNvSpPr/>
          <p:nvPr/>
        </p:nvSpPr>
        <p:spPr>
          <a:xfrm>
            <a:off x="5213445" y="2415654"/>
            <a:ext cx="750340" cy="8332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EAC580FE-7AB7-4ED5-98A8-BE055391E441}"/>
              </a:ext>
            </a:extLst>
          </p:cNvPr>
          <p:cNvSpPr txBox="1"/>
          <p:nvPr/>
        </p:nvSpPr>
        <p:spPr>
          <a:xfrm>
            <a:off x="5281479" y="3177333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/>
              <a:t>8</a:t>
            </a:r>
          </a:p>
        </p:txBody>
      </p:sp>
      <p:cxnSp>
        <p:nvCxnSpPr>
          <p:cNvPr id="8" name="Düz Bağlayıcı 7">
            <a:extLst>
              <a:ext uri="{FF2B5EF4-FFF2-40B4-BE49-F238E27FC236}">
                <a16:creationId xmlns="" xmlns:a16="http://schemas.microsoft.com/office/drawing/2014/main" id="{49E3BC38-9E7F-46AA-B90F-01F97F514C2A}"/>
              </a:ext>
            </a:extLst>
          </p:cNvPr>
          <p:cNvCxnSpPr/>
          <p:nvPr/>
        </p:nvCxnSpPr>
        <p:spPr>
          <a:xfrm>
            <a:off x="4476466" y="4285329"/>
            <a:ext cx="223823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tı İşareti 8">
            <a:extLst>
              <a:ext uri="{FF2B5EF4-FFF2-40B4-BE49-F238E27FC236}">
                <a16:creationId xmlns="" xmlns:a16="http://schemas.microsoft.com/office/drawing/2014/main" id="{F1C42DFF-F1D3-4681-B8F5-45A62013BFEA}"/>
              </a:ext>
            </a:extLst>
          </p:cNvPr>
          <p:cNvSpPr/>
          <p:nvPr/>
        </p:nvSpPr>
        <p:spPr>
          <a:xfrm>
            <a:off x="4354417" y="3763164"/>
            <a:ext cx="528184" cy="582917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2809D89E-4B0C-48EA-BAAC-7352F51A4974}"/>
              </a:ext>
            </a:extLst>
          </p:cNvPr>
          <p:cNvSpPr txBox="1"/>
          <p:nvPr/>
        </p:nvSpPr>
        <p:spPr>
          <a:xfrm>
            <a:off x="4971172" y="4137783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12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50062FB1-DFB2-4983-8056-964C35ABD4F1}"/>
              </a:ext>
            </a:extLst>
          </p:cNvPr>
          <p:cNvSpPr txBox="1"/>
          <p:nvPr/>
        </p:nvSpPr>
        <p:spPr>
          <a:xfrm>
            <a:off x="-1206501" y="1016000"/>
            <a:ext cx="1474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12</a:t>
            </a:r>
          </a:p>
        </p:txBody>
      </p:sp>
      <p:sp>
        <p:nvSpPr>
          <p:cNvPr id="41" name="Metin kutusu 40">
            <a:extLst>
              <a:ext uri="{FF2B5EF4-FFF2-40B4-BE49-F238E27FC236}">
                <a16:creationId xmlns="" xmlns:a16="http://schemas.microsoft.com/office/drawing/2014/main" id="{28D4E7AC-B20C-4839-A550-0CCBEC64ECE4}"/>
              </a:ext>
            </a:extLst>
          </p:cNvPr>
          <p:cNvSpPr txBox="1"/>
          <p:nvPr/>
        </p:nvSpPr>
        <p:spPr>
          <a:xfrm>
            <a:off x="-1428022" y="1861656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/>
              <a:t>8</a:t>
            </a:r>
          </a:p>
        </p:txBody>
      </p:sp>
      <p:cxnSp>
        <p:nvCxnSpPr>
          <p:cNvPr id="42" name="Düz Bağlayıcı 41">
            <a:extLst>
              <a:ext uri="{FF2B5EF4-FFF2-40B4-BE49-F238E27FC236}">
                <a16:creationId xmlns="" xmlns:a16="http://schemas.microsoft.com/office/drawing/2014/main" id="{2858DF1E-4B90-4179-8C5A-DB756A828C33}"/>
              </a:ext>
            </a:extLst>
          </p:cNvPr>
          <p:cNvCxnSpPr/>
          <p:nvPr/>
        </p:nvCxnSpPr>
        <p:spPr>
          <a:xfrm>
            <a:off x="-2240004" y="3019329"/>
            <a:ext cx="223823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ksi İşareti 11">
            <a:extLst>
              <a:ext uri="{FF2B5EF4-FFF2-40B4-BE49-F238E27FC236}">
                <a16:creationId xmlns="" xmlns:a16="http://schemas.microsoft.com/office/drawing/2014/main" id="{AC34E4AC-B2B2-4D1D-9415-3E6DE31E6A92}"/>
              </a:ext>
            </a:extLst>
          </p:cNvPr>
          <p:cNvSpPr/>
          <p:nvPr/>
        </p:nvSpPr>
        <p:spPr>
          <a:xfrm>
            <a:off x="-1866085" y="3358975"/>
            <a:ext cx="635000" cy="32801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02685684-440C-4167-A2C9-4495FE6C07C8}"/>
              </a:ext>
            </a:extLst>
          </p:cNvPr>
          <p:cNvSpPr txBox="1"/>
          <p:nvPr/>
        </p:nvSpPr>
        <p:spPr>
          <a:xfrm>
            <a:off x="-2127117" y="3872299"/>
            <a:ext cx="91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3BAEECF9-4A76-4E59-BC5C-B12812913F80}"/>
              </a:ext>
            </a:extLst>
          </p:cNvPr>
          <p:cNvSpPr txBox="1"/>
          <p:nvPr/>
        </p:nvSpPr>
        <p:spPr>
          <a:xfrm>
            <a:off x="-1120888" y="4054622"/>
            <a:ext cx="1032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>
                <a:solidFill>
                  <a:srgbClr val="FF0000"/>
                </a:solidFill>
              </a:rPr>
              <a:t>gül</a:t>
            </a:r>
          </a:p>
        </p:txBody>
      </p:sp>
    </p:spTree>
    <p:extLst>
      <p:ext uri="{BB962C8B-B14F-4D97-AF65-F5344CB8AC3E}">
        <p14:creationId xmlns="" xmlns:p14="http://schemas.microsoft.com/office/powerpoint/2010/main" val="25855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9 -0.00648 L 0.0349 -0.00648 C 0.0392 -0.00093 0.04636 0.00856 0.05118 0.01296 C 0.05534 0.01666 0.06003 0.01875 0.0642 0.02245 C 0.07019 0.02778 0.07553 0.03472 0.08152 0.03981 C 0.09506 0.05139 0.13581 0.07662 0.14245 0.07847 C 0.15769 0.0831 0.17266 0.09051 0.18816 0.09213 C 0.21563 0.09491 0.2004 0.09352 0.23373 0.09606 L 0.33269 0.09398 C 0.33425 0.09398 0.34688 0.09074 0.34896 0.09004 C 0.35157 0.08889 0.35404 0.0875 0.35652 0.08634 C 0.35834 0.08541 0.36029 0.08541 0.36198 0.08426 C 0.36355 0.08333 0.36485 0.08171 0.36641 0.08055 C 0.39727 0.02569 0.36211 0.08588 0.39245 0.03981 C 0.41875 0.00023 0.39961 0.02153 0.43269 -0.02199 C 0.45235 -0.04769 0.4724 -0.07246 0.49245 -0.09722 C 0.51094 -0.12014 0.53555 -0.14884 0.55443 -0.1706 C 0.56237 -0.17986 0.57032 -0.18866 0.57826 -0.19769 C 0.58516 -0.20556 0.59167 -0.21435 0.59896 -0.22084 L 0.6349 -0.25371 C 0.63842 -0.25695 0.64206 -0.26019 0.64571 -0.26343 C 0.6504 -0.26736 0.65508 -0.2713 0.6599 -0.275 C 0.66237 -0.27709 0.66498 -0.27847 0.66745 -0.28079 C 0.67253 -0.28519 0.67826 -0.28797 0.68269 -0.29422 C 0.68451 -0.29676 0.6862 -0.29977 0.68816 -0.30209 C 0.69493 -0.30996 0.68985 -0.30278 0.69571 -0.30787 C 0.69766 -0.30949 0.69935 -0.31158 0.70118 -0.31366 C 0.70599 -0.32639 0.70027 -0.31227 0.70652 -0.32523 C 0.70782 -0.32755 0.7086 -0.33056 0.7099 -0.33287 C 0.71159 -0.33634 0.71355 -0.33912 0.71524 -0.34259 C 0.71902 -0.35023 0.72214 -0.35857 0.72618 -0.36574 C 0.72683 -0.36713 0.72761 -0.36829 0.72826 -0.36968 C 0.72943 -0.37222 0.73047 -0.37477 0.73152 -0.37732 C 0.7323 -0.37917 0.73295 -0.38148 0.73373 -0.3831 C 0.73542 -0.38658 0.73777 -0.38912 0.7392 -0.39283 C 0.74193 -0.40023 0.7405 -0.39699 0.74349 -0.40255 C 0.74388 -0.4044 0.74402 -0.40648 0.74467 -0.40834 C 0.74519 -0.40996 0.74636 -0.41042 0.74675 -0.41204 C 0.75456 -0.43982 0.7448 -0.4125 0.75118 -0.42963 C 0.75157 -0.43218 0.75183 -0.43472 0.75222 -0.43727 C 0.75261 -0.43912 0.75313 -0.44097 0.75326 -0.44306 C 0.75378 -0.44699 0.75391 -0.45093 0.75443 -0.45463 C 0.75665 -0.47084 0.75652 -0.46158 0.75652 -0.46806 L 0.75652 -0.46806 " pathEditMode="relative" ptsTypes="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86 0.00139 L 0.03086 0.00139 L 0.04063 -0.00255 C 0.04206 -0.00324 0.04349 -0.00393 0.04493 -0.00463 C 0.0517 -0.00717 0.05026 -0.00579 0.05795 -0.01042 C 0.06094 -0.01204 0.06368 -0.01481 0.06667 -0.0162 C 0.07058 -0.01805 0.07474 -0.01829 0.07865 -0.01991 C 0.0819 -0.02153 0.08503 -0.0243 0.08841 -0.02569 C 0.09193 -0.02755 0.09571 -0.02824 0.09922 -0.02963 C 0.10404 -0.03148 0.10873 -0.03333 0.11341 -0.03542 C 0.11706 -0.03704 0.12058 -0.03981 0.12422 -0.0412 C 0.12748 -0.04236 0.13073 -0.04259 0.13399 -0.04305 C 0.13881 -0.04514 0.14336 -0.04745 0.14818 -0.04907 C 0.15365 -0.05069 0.16485 -0.05162 0.16993 -0.05278 C 0.17865 -0.05509 0.1875 -0.05602 0.19597 -0.06065 C 0.19961 -0.0625 0.20313 -0.06505 0.2069 -0.06643 C 0.21042 -0.06759 0.2142 -0.06736 0.21771 -0.06829 C 0.22253 -0.06944 0.22722 -0.0706 0.2319 -0.07222 C 0.23516 -0.07315 0.23841 -0.07523 0.24167 -0.07592 C 0.26706 -0.08287 0.23972 -0.07222 0.26667 -0.08171 C 0.27136 -0.08356 0.27605 -0.08588 0.28073 -0.0875 C 0.28516 -0.08912 0.28946 -0.09028 0.29388 -0.09143 C 0.29883 -0.09282 0.30404 -0.09352 0.30899 -0.09537 C 0.33828 -0.10532 0.31693 -0.10023 0.34597 -0.11273 C 0.3517 -0.11528 0.35756 -0.11667 0.36341 -0.11852 C 0.37982 -0.13009 0.3862 -0.13588 0.40248 -0.14375 C 0.40756 -0.14606 0.41276 -0.14699 0.41771 -0.14954 C 0.43659 -0.1588 0.42683 -0.15995 0.45144 -0.17454 C 0.4569 -0.17778 0.46237 -0.18055 0.46771 -0.18426 C 0.47422 -0.18889 0.47136 -0.18704 0.47644 -0.19005 C 0.48776 -0.20509 0.49792 -0.21944 0.5112 -0.23055 L 0.5569 -0.26921 C 0.56758 -0.27824 0.59831 -0.30509 0.60899 -0.3118 C 0.61628 -0.3162 0.62357 -0.32037 0.63073 -0.32523 C 0.63698 -0.3294 0.64297 -0.33518 0.64922 -0.33889 C 0.65703 -0.34352 0.66524 -0.34606 0.67318 -0.35046 C 0.68685 -0.35787 0.68881 -0.36204 0.70248 -0.36782 C 0.70677 -0.36967 0.7112 -0.37037 0.7155 -0.37176 C 0.72357 -0.37616 0.73138 -0.38148 0.73946 -0.38518 C 0.74232 -0.38657 0.74532 -0.38773 0.74818 -0.38912 C 0.75326 -0.39143 0.7586 -0.39259 0.76341 -0.39676 C 0.7694 -0.40208 0.76615 -0.4 0.77318 -0.40255 C 0.77461 -0.40393 0.77605 -0.40509 0.77748 -0.40648 C 0.77865 -0.40764 0.77956 -0.40926 0.78073 -0.41042 C 0.78177 -0.41134 0.78295 -0.41157 0.78399 -0.41227 C 0.78724 -0.4162 0.79063 -0.41967 0.79375 -0.42384 C 0.79675 -0.42778 0.79922 -0.43264 0.80248 -0.43542 C 0.80586 -0.43842 0.81068 -0.44236 0.81341 -0.44699 C 0.81407 -0.44838 0.81485 -0.44954 0.8155 -0.45092 C 0.81641 -0.45278 0.81693 -0.45486 0.81771 -0.45671 L 0.81993 -0.46829 C 0.82019 -0.47014 0.82032 -0.47245 0.82097 -0.47407 C 0.82409 -0.48241 0.82552 -0.48518 0.82748 -0.49352 C 0.82878 -0.49884 0.82813 -0.50046 0.83073 -0.50509 C 0.83099 -0.50555 0.83151 -0.50509 0.8319 -0.50509 L 0.8319 -0.50509 " pathEditMode="relative" ptsTypes="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26 -0.1213 L 0.02826 -0.1213 C 0.03178 -0.12338 0.03542 -0.12593 0.03907 -0.12731 C 0.05743 -0.13403 0.08724 -0.1412 0.10534 -0.14653 L 0.16732 -0.16574 C 0.23672 -0.18727 0.16485 -0.16574 0.22383 -0.18125 C 0.23256 -0.18356 0.24115 -0.18681 0.24987 -0.18912 C 0.25821 -0.1912 0.26667 -0.19236 0.27487 -0.19491 C 0.31888 -0.20764 0.28724 -0.20301 0.32279 -0.20648 C 0.36745 -0.21829 0.3211 -0.20671 0.36732 -0.2162 C 0.40026 -0.22268 0.36433 -0.21782 0.39883 -0.22199 C 0.42279 -0.22893 0.40352 -0.22431 0.43907 -0.22778 C 0.44597 -0.22824 0.45482 -0.23009 0.46185 -0.23148 C 0.46472 -0.23218 0.46771 -0.23264 0.47058 -0.23356 C 0.4724 -0.23403 0.47422 -0.23495 0.47605 -0.23542 C 0.47995 -0.23634 0.48399 -0.23681 0.4879 -0.23727 C 0.49805 -0.24097 0.4948 -0.24028 0.51081 -0.2412 C 0.52566 -0.24213 0.5405 -0.24259 0.55534 -0.24306 C 0.56081 -0.24375 0.56615 -0.24514 0.57162 -0.24514 C 0.70834 -0.24514 0.67644 -0.24745 0.74558 -0.2412 C 0.76446 -0.23634 0.75912 -0.23704 0.79232 -0.2412 C 0.79454 -0.24143 0.79649 -0.24514 0.79883 -0.24514 L 0.80105 -0.24514 L 0.80105 -0.24514 L 0.80105 -0.24514 L 0.80105 -0.24514 " pathEditMode="relative" ptsTypes="AAAAAAAAAAAAAAAAAAAAAAAA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51 -0.0338 L -0.00651 -0.0338 L 0.03906 -0.03195 C 0.04674 -0.03149 0.05429 -0.02987 0.06185 -0.0301 L 0.36953 -0.03588 L 0.44453 -0.04537 C 0.45794 -0.04723 0.47135 -0.04862 0.48476 -0.05116 L 0.5151 -0.05695 C 0.52343 -0.05857 0.5319 -0.0595 0.5401 -0.06088 C 0.54922 -0.0625 0.5582 -0.06528 0.56732 -0.06667 C 0.57708 -0.06829 0.58698 -0.06852 0.59674 -0.07061 C 0.60338 -0.072 0.60651 -0.07269 0.61302 -0.07454 C 0.6151 -0.075 0.61732 -0.0757 0.61953 -0.07639 C 0.63763 -0.08843 0.61784 -0.07593 0.6401 -0.08797 L 0.69557 -0.11899 C 0.74492 -0.14537 0.7444 -0.14283 0.80651 -0.16528 C 0.83138 -0.17431 0.82343 -0.17223 0.84453 -0.175 C 0.84961 -0.17686 0.85455 -0.1794 0.85976 -0.18079 C 0.86445 -0.18195 0.86914 -0.18195 0.87383 -0.18264 C 0.87968 -0.1838 0.88541 -0.18565 0.89127 -0.18658 C 0.89739 -0.1875 0.90351 -0.18774 0.90976 -0.18843 C 0.91302 -0.18889 0.91627 -0.18982 0.91953 -0.19051 C 0.92057 -0.19121 0.92161 -0.1919 0.92278 -0.19237 C 0.92747 -0.19445 0.92995 -0.19445 0.93476 -0.1963 C 0.93815 -0.19746 0.93919 -0.19838 0.94232 -0.20024 C 0.94271 -0.20209 0.94349 -0.20394 0.94349 -0.20602 C 0.94349 -0.21575 0.93958 -0.21852 0.9358 -0.22524 C 0.93242 -0.23149 0.9345 -0.22801 0.92929 -0.23496 C 0.92851 -0.23681 0.92773 -0.23866 0.92708 -0.24075 C 0.9263 -0.24329 0.92578 -0.24607 0.925 -0.24838 C 0.92435 -0.25 0.92343 -0.25116 0.92278 -0.25232 C 0.92161 -0.25857 0.91979 -0.26667 0.91953 -0.27362 C 0.91927 -0.2801 0.91953 -0.28658 0.91953 -0.29283 L 0.91953 -0.29283 " pathEditMode="relative" ptsTypes="AAAAAAAAAAAAAAAAAAAAAAAAAAAAAAAA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301 L -0.00156 0.0301 C 0.00781 0.02547 0.01732 0.02153 0.02669 0.01644 C 0.03138 0.01389 0.03594 0.01065 0.04075 0.0088 C 0.05586 0.00278 0.07122 -0.00162 0.08646 -0.00671 C 0.09818 -0.01064 0.13138 -0.02222 0.14075 -0.02407 C 0.15026 -0.02615 0.15963 -0.02731 0.16901 -0.02986 C 0.2181 -0.04398 0.17187 -0.03796 0.22227 -0.04143 L 0.25924 -0.04722 C 0.26758 -0.04884 0.27591 -0.05162 0.28424 -0.05301 C 0.30495 -0.05694 0.3151 -0.05717 0.33542 -0.05879 C 0.34479 -0.06088 0.35417 -0.06319 0.36367 -0.06481 C 0.36979 -0.06574 0.37591 -0.06551 0.38216 -0.06666 C 0.38867 -0.06805 0.39505 -0.07106 0.40169 -0.07245 C 0.40703 -0.07361 0.4125 -0.07361 0.41797 -0.0743 C 0.46823 -0.08148 0.42174 -0.07569 0.45924 -0.08009 C 0.46042 -0.08148 0.46133 -0.0831 0.4625 -0.08402 C 0.47786 -0.09676 0.47174 -0.09051 0.48542 -0.09953 C 0.49193 -0.1037 0.49831 -0.10879 0.50495 -0.11296 C 0.52552 -0.12615 0.56198 -0.14467 0.57773 -0.15162 C 0.58646 -0.15555 0.59518 -0.15902 0.60391 -0.16319 C 0.61875 -0.1706 0.63333 -0.18009 0.64844 -0.18634 C 0.65599 -0.18958 0.66354 -0.19305 0.67122 -0.19606 C 0.67695 -0.19838 0.68294 -0.19953 0.68867 -0.20185 C 0.69375 -0.20393 0.69883 -0.20694 0.70391 -0.20972 C 0.7082 -0.21203 0.7125 -0.21527 0.71693 -0.21736 C 0.72122 -0.21921 0.72565 -0.2199 0.72995 -0.22129 C 0.74792 -0.23541 0.73112 -0.22314 0.75169 -0.23472 C 0.76667 -0.24328 0.7543 -0.23865 0.76693 -0.24259 C 0.77057 -0.24514 0.77396 -0.24907 0.77773 -0.25023 C 0.77995 -0.25092 0.78216 -0.25139 0.78424 -0.25208 C 0.78581 -0.25277 0.78724 -0.25347 0.78867 -0.25416 C 0.79049 -0.25486 0.79232 -0.25532 0.79414 -0.25601 C 0.79622 -0.25671 0.79844 -0.25717 0.80065 -0.25787 C 0.80169 -0.25833 0.80273 -0.25926 0.80391 -0.25995 C 0.80534 -0.26064 0.80677 -0.26111 0.8082 -0.2618 L 0.81471 -0.26944 C 0.81588 -0.27083 0.81706 -0.27176 0.81797 -0.27338 C 0.82109 -0.27893 0.81927 -0.27615 0.82344 -0.28101 C 0.8276 -0.29097 0.83086 -0.29791 0.83424 -0.3081 C 0.83698 -0.31574 0.83841 -0.325 0.84193 -0.33148 C 0.84297 -0.33333 0.84427 -0.33495 0.84518 -0.33726 C 0.84674 -0.34074 0.84792 -0.34514 0.84948 -0.34884 C 0.85065 -0.35139 0.85182 -0.3537 0.85273 -0.35648 C 0.85677 -0.36759 0.8526 -0.36157 0.8582 -0.36805 C 0.85937 -0.37453 0.85924 -0.37176 0.85924 -0.37569 L 0.85924 -0.37569 " pathEditMode="relative" ptsTypes="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05416 L -0.00416 -0.05416 C 0.01459 -0.04838 0.03321 -0.04004 0.05235 -0.0368 C 0.16159 -0.01852 0.23568 -0.02592 0.35118 -0.02731 L 0.47618 -0.04467 C 0.57709 -0.05787 0.51394 -0.04791 0.55339 -0.05416 C 0.57357 -0.0794 0.58126 -0.08981 0.6099 -0.1162 C 0.63269 -0.13703 0.65612 -0.15555 0.67943 -0.17407 C 0.68568 -0.17893 0.71928 -0.20139 0.7306 -0.21273 C 0.73373 -0.21597 0.7362 -0.22083 0.7392 -0.2243 C 0.74167 -0.22708 0.74428 -0.2294 0.74688 -0.23194 C 0.75495 -0.26065 0.73803 -0.20231 0.75665 -0.25532 C 0.75821 -0.25995 0.75873 -0.26551 0.7599 -0.2706 C 0.76094 -0.27523 0.76198 -0.27986 0.76316 -0.28426 C 0.76368 -0.28634 0.76472 -0.28796 0.76537 -0.29004 C 0.76615 -0.29305 0.76667 -0.29652 0.76745 -0.29977 C 0.76849 -0.3037 0.7698 -0.30717 0.77071 -0.31134 C 0.77527 -0.33078 0.77487 -0.33703 0.78165 -0.35578 C 0.78959 -0.37777 0.79402 -0.38449 0.8056 -0.40023 C 0.82058 -0.4206 0.81537 -0.41597 0.8306 -0.42129 C 0.83816 -0.42083 0.84584 -0.4206 0.85339 -0.41944 C 0.85456 -0.41921 0.85573 -0.41875 0.85665 -0.41759 C 0.85808 -0.41551 0.85899 -0.41273 0.8599 -0.40972 C 0.86081 -0.40671 0.86185 -0.4037 0.86211 -0.40023 C 0.86264 -0.38981 0.86211 -0.37963 0.86211 -0.36921 L 0.86211 -0.36921 " pathEditMode="relative" ptsTypes="AAAAAAAAAAAAAAAAAAAAAAAA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8 0.01134 L 0.01588 0.01157 C 0.03711 -0.00301 0.01054 0.01435 0.03541 -0.00047 C 0.03828 -0.00209 0.04101 -0.00486 0.04414 -0.00625 C 0.04831 -0.00811 0.05273 -0.0088 0.05716 -0.00996 C 0.06549 -0.01528 0.07344 -0.02223 0.08216 -0.02547 C 0.11419 -0.03774 0.08099 -0.02431 0.11146 -0.03912 C 0.12669 -0.0463 0.14193 -0.05324 0.15716 -0.06019 C 0.16575 -0.06436 0.17461 -0.0669 0.1832 -0.07176 C 0.19232 -0.07709 0.20117 -0.08287 0.21041 -0.08727 C 0.22291 -0.09329 0.23581 -0.09676 0.24844 -0.10278 C 0.27383 -0.11482 0.2987 -0.13195 0.32448 -0.14144 C 0.41719 -0.17524 0.30495 -0.13496 0.39948 -0.16644 C 0.42747 -0.17593 0.45495 -0.18866 0.4832 -0.19561 C 0.5914 -0.22153 0.45846 -0.18797 0.56028 -0.21875 C 0.58411 -0.22593 0.60846 -0.22871 0.63203 -0.23797 C 0.64179 -0.2419 0.65169 -0.24537 0.66146 -0.24954 C 0.67773 -0.25695 0.69401 -0.26528 0.71028 -0.27292 C 0.71614 -0.27547 0.72187 -0.27778 0.72773 -0.28056 C 0.7332 -0.28311 0.73867 -0.28496 0.74401 -0.2882 C 0.75833 -0.29746 0.75182 -0.29491 0.76354 -0.29792 C 0.76536 -0.33195 0.76328 -0.30926 0.76575 -0.325 C 0.76719 -0.3338 0.76627 -0.33403 0.77005 -0.34236 C 0.77174 -0.34584 0.77304 -0.3507 0.77552 -0.35209 C 0.77929 -0.35417 0.77799 -0.35255 0.77995 -0.35579 L 0.77995 -0.35556 " pathEditMode="relative" rAng="0" ptsTypes="AAAAAAAAAAAAAAAAAAAAAAAAAA">
                                      <p:cBhvr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03" y="-1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0919 L -0.0125 -0.0919 C 0.01289 -0.08194 -0.00104 -0.0868 0.04831 -0.07847 C 0.05808 -0.07685 0.06784 -0.07569 0.07761 -0.07454 L 0.22005 -0.05926 L 0.47878 -0.0669 C 0.49427 -0.06736 0.5099 -0.06944 0.52539 -0.06875 C 0.55664 -0.06759 0.58776 -0.06366 0.61888 -0.06111 C 0.65248 -0.05417 0.71719 -0.0412 0.73737 -0.03403 C 0.75365 -0.02824 0.77019 -0.02361 0.78633 -0.01667 C 0.80104 -0.01018 0.81589 -0.00417 0.82982 0.00648 L 0.87005 0.0375 C 0.87071 0.03889 0.87123 0.04051 0.87214 0.04144 C 0.8793 0.04769 0.87865 0.04514 0.88633 0.04144 C 0.88776 0.03102 0.88789 0.03449 0.88633 0.02199 C 0.88607 0.02014 0.88516 0.0162 0.88516 0.0162 L 0.88516 0.0162 " pathEditMode="relative" ptsTypes="AAAAAAAAAAAAAAAAA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76 -0.07268 L 0.15976 -0.07245 C 0.1625 -0.07592 0.16497 -0.07986 0.1681 -0.08194 C 0.17031 -0.08379 0.17292 -0.08333 0.17539 -0.08379 C 0.18867 -0.0875 0.17513 -0.08495 0.19831 -0.0875 C 0.22083 -0.08634 0.24336 -0.08611 0.26601 -0.08379 C 0.275 -0.0831 0.28398 -0.08009 0.2931 -0.07824 C 0.29752 -0.07754 0.30208 -0.07708 0.30664 -0.07639 C 0.32917 -0.06991 0.30898 -0.07662 0.33372 -0.06528 C 0.34232 -0.06134 0.35117 -0.05856 0.35963 -0.05416 C 0.36458 -0.05185 0.3694 -0.04884 0.37435 -0.04676 C 0.37877 -0.04514 0.38333 -0.04467 0.38776 -0.04305 C 0.42018 -0.03171 0.37877 -0.04305 0.41497 -0.03379 C 0.4181 -0.03194 0.42109 -0.02963 0.42435 -0.02824 C 0.45195 -0.01713 0.42239 -0.03472 0.45872 -0.01713 C 0.4625 -0.01528 0.46627 -0.01342 0.47018 -0.01157 C 0.47318 -0.01041 0.47643 -0.00949 0.47956 -0.00787 C 0.48268 -0.00648 0.48568 -0.00393 0.4888 -0.00231 C 0.4918 -0.00092 0.49505 -0.00023 0.49831 0.00139 C 0.50143 0.00278 0.50443 0.00509 0.50768 0.00695 C 0.51002 0.0081 0.51263 0.0088 0.51497 0.01065 C 0.51836 0.0132 0.522 0.01597 0.52526 0.01991 C 0.52734 0.02222 0.52917 0.02547 0.53164 0.02732 C 0.53307 0.02847 0.53502 0.02824 0.53685 0.02917 C 0.53841 0.03009 0.54023 0.03172 0.54206 0.03287 C 0.5444 0.03426 0.54687 0.03496 0.54922 0.03658 C 0.55182 0.03797 0.55404 0.04051 0.55664 0.04213 C 0.55898 0.04352 0.56146 0.04422 0.56393 0.04584 C 0.56627 0.04722 0.56862 0.04977 0.57122 0.05139 C 0.59479 0.06621 0.56745 0.04792 0.58268 0.05695 C 0.58437 0.05787 0.58607 0.05949 0.58776 0.06065 C 0.58984 0.06181 0.59206 0.06273 0.59414 0.06435 C 0.59596 0.06574 0.59752 0.06829 0.59935 0.06991 C 0.60325 0.07338 0.60469 0.07361 0.60872 0.07547 C 0.62252 0.0919 0.60195 0.06806 0.61497 0.08102 C 0.61706 0.0831 0.61875 0.08681 0.62122 0.08843 C 0.62904 0.09306 0.61927 0.08658 0.62747 0.09398 C 0.62904 0.09537 0.63099 0.09607 0.63268 0.09769 C 0.63411 0.09908 0.63529 0.10139 0.63685 0.10324 C 0.63841 0.10509 0.64049 0.10648 0.64206 0.1088 C 0.64466 0.1125 0.64596 0.11968 0.64935 0.12176 C 0.65273 0.12361 0.65299 0.12361 0.65664 0.12732 C 0.65768 0.12824 0.65859 0.12986 0.65976 0.13102 C 0.67487 0.1463 0.65534 0.12616 0.66706 0.13658 C 0.6681 0.1375 0.66914 0.13889 0.67018 0.14028 C 0.67148 0.1419 0.67279 0.14445 0.67435 0.14584 C 0.6763 0.14746 0.67851 0.14815 0.6806 0.14954 C 0.68437 0.15162 0.68789 0.15394 0.69206 0.15509 C 0.70143 0.15741 0.69687 0.15602 0.7056 0.1588 C 0.70664 0.15996 0.70755 0.16134 0.70872 0.1625 C 0.70963 0.1632 0.71068 0.16366 0.71185 0.16435 C 0.71732 0.16713 0.71719 0.16621 0.72435 0.16806 C 0.7388 0.1713 0.72526 0.16898 0.74831 0.17176 C 0.75013 0.17153 0.76198 0.17222 0.76706 0.16806 C 0.7681 0.1669 0.76901 0.16528 0.77018 0.16435 C 0.77083 0.16343 0.77148 0.16297 0.77226 0.1625 L 0.77226 0.16273 L 0.77226 0.1625 " pathEditMode="relative" rAng="0" ptsTypes="AAAAAAAAAAAAAAAAAAAAAAAAAAAAAAAAAAAAAAAAAAAAAAAAAAAAAAAA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25" y="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9 0.00695 L 0.02839 0.00695 L 0.07422 0.01065 C 0.07917 0.01088 0.08412 0.01112 0.0888 0.0125 C 0.09961 0.01528 0.11068 0.01737 0.1211 0.02362 C 0.1392 0.03426 0.12917 0.02963 0.15131 0.03658 C 0.20235 0.06899 0.1319 0.02524 0.17943 0.05139 C 0.20599 0.06575 0.17956 0.05718 0.20756 0.06436 C 0.21172 0.06667 0.21576 0.06991 0.22006 0.07176 C 0.22578 0.07385 0.24961 0.07778 0.25443 0.07917 C 0.25964 0.08056 0.26472 0.0838 0.27006 0.08473 C 0.28282 0.08681 0.3086 0.08843 0.3086 0.08843 C 0.31589 0.09028 0.32305 0.09237 0.33047 0.09399 C 0.33555 0.09491 0.34089 0.09468 0.3461 0.09584 C 0.35235 0.097 0.35847 0.10024 0.36485 0.10139 C 0.37696 0.10325 0.38907 0.10371 0.40131 0.1051 C 0.41381 0.10625 0.42266 0.10649 0.43464 0.1088 C 0.44011 0.10973 0.44571 0.11112 0.45131 0.1125 C 0.46068 0.11482 0.46992 0.11829 0.47943 0.11991 L 0.49089 0.12176 L 0.49922 0.12547 C 0.50222 0.12663 0.50547 0.12755 0.5086 0.12917 C 0.51901 0.1345 0.50886 0.13473 0.52631 0.13658 L 0.5461 0.13843 C 0.55091 0.13889 0.55573 0.13959 0.56068 0.14028 C 0.56862 0.14098 0.57657 0.14144 0.58464 0.14213 C 0.6155 0.14815 0.60339 0.14561 0.6211 0.14954 C 0.62318 0.1507 0.62513 0.15209 0.62735 0.15325 C 0.63841 0.15857 0.62617 0.15047 0.63881 0.1588 C 0.6405 0.15973 0.64219 0.16112 0.64401 0.1625 C 0.64532 0.16343 0.64662 0.16528 0.64818 0.16621 C 0.65013 0.16713 0.65235 0.16737 0.65443 0.16806 C 0.66589 0.17825 0.6474 0.1625 0.66901 0.17547 C 0.67318 0.17778 0.67748 0.17917 0.68151 0.18288 C 0.68724 0.18797 0.68412 0.18588 0.69089 0.18843 C 0.69219 0.18959 0.69349 0.19098 0.69506 0.19213 C 0.70326 0.19746 0.69987 0.19375 0.70547 0.19769 C 0.70886 0.2 0.71237 0.20255 0.71589 0.2051 C 0.71758 0.20625 0.71927 0.20788 0.7211 0.2088 L 0.72526 0.21065 C 0.73425 0.20996 0.74323 0.20973 0.75235 0.2088 C 0.75495 0.20834 0.75625 0.20533 0.7586 0.20325 C 0.7599 0.20186 0.7612 0.20047 0.76276 0.19954 L 0.77214 0.19399 C 0.77318 0.19329 0.77422 0.19306 0.77526 0.19213 C 0.77631 0.19075 0.77722 0.18913 0.77839 0.18843 C 0.77969 0.18727 0.78112 0.18727 0.78256 0.18658 C 0.79232 0.18149 0.77657 0.18843 0.79089 0.18288 C 0.79219 0.18218 0.79362 0.18102 0.79506 0.18102 C 0.8043 0.18033 0.81381 0.18102 0.82318 0.18102 L 0.82318 0.18102 " pathEditMode="relative" ptsTypes="AAAAAAA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94 -0.00347 L 0.11394 -0.00324 C 0.11732 -0.00232 0.12084 -0.00116 0.12422 0.00023 C 0.12709 0.00116 0.12982 0.00301 0.13256 0.00393 C 0.14193 0.00648 0.13672 0.00532 0.14818 0.00764 C 0.15065 0.00879 0.15313 0.01018 0.15547 0.01134 C 0.16341 0.01458 0.16589 0.01481 0.17318 0.0169 C 0.1767 0.01875 0.18008 0.02083 0.1836 0.02245 C 0.19024 0.02523 0.19714 0.02546 0.20339 0.02986 C 0.20964 0.03403 0.21576 0.03958 0.22214 0.04282 C 0.22878 0.04583 0.23568 0.04745 0.24193 0.05208 C 0.24545 0.0544 0.24883 0.05717 0.25235 0.05949 C 0.25899 0.06342 0.26576 0.0662 0.27214 0.0706 C 0.29336 0.08449 0.26693 0.06713 0.28985 0.08171 C 0.29271 0.08333 0.29519 0.08565 0.29805 0.08727 C 0.30157 0.08889 0.30521 0.08912 0.3086 0.09097 C 0.31133 0.09236 0.3142 0.09444 0.31693 0.09653 C 0.32253 0.10046 0.32774 0.10671 0.3336 0.10949 C 0.35677 0.11967 0.328 0.10602 0.34909 0.11875 C 0.35196 0.12014 0.35482 0.12106 0.35756 0.12245 C 0.36003 0.12361 0.3625 0.12477 0.36485 0.12616 C 0.37019 0.12893 0.37513 0.13287 0.38047 0.13541 C 0.3819 0.13588 0.38321 0.13703 0.38464 0.13727 C 0.39232 0.13819 0.4 0.13842 0.40756 0.13912 C 0.41276 0.14028 0.4181 0.1412 0.42318 0.14282 C 0.42852 0.14421 0.4336 0.14699 0.43881 0.14838 C 0.44675 0.15023 0.45482 0.15069 0.46276 0.15208 L 0.4836 0.15578 C 0.49571 0.1581 0.50782 0.1618 0.51992 0.16319 L 0.53763 0.16504 L 0.56888 0.16875 C 0.59336 0.17523 0.5737 0.17083 0.6086 0.1743 C 0.61276 0.17453 0.61693 0.17546 0.62097 0.17616 L 0.63568 0.17801 C 0.66537 0.18842 0.63802 0.17986 0.70235 0.18356 C 0.70586 0.18356 0.70925 0.18495 0.71276 0.18541 C 0.72292 0.18611 0.73282 0.18657 0.74297 0.18727 L 0.76797 0.18912 L 0.82422 0.18727 C 0.82709 0.18703 0.83542 0.18588 0.83256 0.18541 C 0.8267 0.18403 0.82084 0.18541 0.81485 0.18541 L 0.81485 0.18565 " pathEditMode="relative" rAng="0" ptsTypes="AAAAAAAAAAAAAAAAAAAAAAAAAAAAAAAAAAAAAAAAAA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51" y="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91 0.00115 L 0.02591 0.00115 C 0.02903 -0.0007 0.03216 -0.00347 0.03528 -0.0044 C 0.0401 -0.00602 0.04505 -0.00602 0.04987 -0.00625 C 0.06757 -0.00741 0.08528 -0.00764 0.10299 -0.0081 L 0.21237 -0.00625 C 0.21549 -0.00625 0.21849 -0.0051 0.22174 -0.0044 C 0.22578 -0.00371 0.23008 -0.00324 0.23424 -0.00255 C 0.23802 -0.00139 0.24179 -0.00047 0.2457 0.00115 C 0.24987 0.00278 0.2539 0.00509 0.2582 0.00671 C 0.26575 0.00949 0.27343 0.01157 0.28112 0.01412 L 0.29362 0.01782 C 0.29778 0.01898 0.30182 0.02083 0.30612 0.02153 L 0.31758 0.02338 C 0.32552 0.02639 0.33333 0.03125 0.34153 0.03264 L 0.37487 0.03819 C 0.37864 0.03865 0.38242 0.03912 0.38633 0.04004 C 0.38945 0.04051 0.39244 0.04143 0.3957 0.0419 C 0.40677 0.04282 0.41784 0.04282 0.4289 0.04375 C 0.43554 0.04398 0.44218 0.0449 0.44883 0.0456 C 0.48789 0.04444 0.51289 0.04444 0.54883 0.0419 C 0.55468 0.04143 0.56054 0.04051 0.56653 0.04004 C 0.6108 0.02685 0.5556 0.04166 0.61133 0.03264 C 0.61758 0.03148 0.62369 0.02847 0.63008 0.02708 C 0.63489 0.02592 0.63971 0.02569 0.64466 0.02523 C 0.64843 0.02453 0.65221 0.02384 0.65612 0.02338 C 0.67448 0.02384 0.69284 0.02361 0.71133 0.02523 C 0.71679 0.02546 0.72239 0.02847 0.72799 0.02893 L 0.75091 0.03078 C 0.75195 0.03194 0.75312 0.03264 0.75403 0.03449 C 0.76159 0.05 0.75612 0.04004 0.75924 0.05115 C 0.75976 0.05301 0.76067 0.05463 0.76133 0.05671 C 0.76172 0.05833 0.76172 0.06041 0.76237 0.06227 C 0.76523 0.07153 0.76536 0.07129 0.76862 0.07708 L 0.76862 0.07708 " pathEditMode="relative" ptsTypes="AAAAAAAAAAAAAAAAAAAAAAAAAAAAAAAAAAA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02 0.07662 L 0.03802 0.07662 C 0.03971 0.07732 0.04844 0.08056 0.05156 0.08218 C 0.05703 0.08495 0.05234 0.08357 0.05885 0.08588 C 0.06237 0.08727 0.06602 0.08773 0.06927 0.08958 C 0.07487 0.09306 0.07018 0.09051 0.0776 0.09329 C 0.08346 0.0956 0.08112 0.0956 0.08802 0.09699 C 0.09935 0.09954 0.10352 0.09931 0.11615 0.10069 C 0.12044 0.10139 0.12461 0.10162 0.12865 0.10255 C 0.13828 0.10486 0.14792 0.10857 0.15768 0.10995 L 0.17018 0.11181 C 0.17734 0.11319 0.18659 0.11597 0.1931 0.11736 L 0.20143 0.11921 L 0.21081 0.12107 C 0.23594 0.12685 0.19857 0.11898 0.22643 0.12477 C 0.22956 0.12546 0.23281 0.12593 0.23581 0.12662 C 0.25912 0.13241 0.23958 0.12917 0.26393 0.13218 L 0.27018 0.13403 C 0.27266 0.13472 0.27513 0.13519 0.27747 0.13588 C 0.27865 0.13634 0.27956 0.1375 0.2806 0.13773 C 0.28438 0.13912 0.29401 0.14097 0.29727 0.14144 C 0.30899 0.15185 0.30143 0.1463 0.32747 0.14884 C 0.36289 0.15255 0.33997 0.15046 0.39622 0.15255 C 0.4043 0.15324 0.41224 0.15463 0.42018 0.1544 C 0.55313 0.15162 0.52057 0.15602 0.5806 0.14699 C 0.58451 0.14583 0.58828 0.14421 0.59206 0.14329 C 0.59662 0.14236 0.60117 0.14213 0.6056 0.14144 L 0.61706 0.13958 C 0.62057 0.13843 0.62396 0.13704 0.62747 0.13588 C 0.6306 0.13519 0.63386 0.13495 0.63685 0.13403 C 0.64011 0.1331 0.6431 0.13125 0.64622 0.13032 C 0.65846 0.12685 0.66458 0.12639 0.67643 0.12477 C 0.68451 0.12014 0.67513 0.12546 0.69206 0.11921 C 0.69518 0.11829 0.69766 0.11782 0.70039 0.11551 C 0.70182 0.11458 0.70313 0.11296 0.70456 0.11181 C 0.70599 0.11111 0.70742 0.11088 0.70872 0.10995 C 0.71016 0.10903 0.71146 0.10718 0.71289 0.10625 C 0.71836 0.10324 0.71693 0.10602 0.72122 0.10255 C 0.72409 0.10046 0.72656 0.09653 0.72956 0.09514 C 0.73099 0.09468 0.73242 0.09398 0.73372 0.09329 C 0.73477 0.09282 0.73581 0.0919 0.73685 0.09144 C 0.73932 0.09074 0.7418 0.09028 0.74414 0.08958 C 0.74766 0.08773 0.74753 0.0875 0.75143 0.08588 C 0.75326 0.08542 0.75495 0.08472 0.75664 0.08403 C 0.75807 0.08357 0.75938 0.08264 0.76081 0.08218 C 0.76354 0.08148 0.76641 0.08125 0.76914 0.08032 C 0.77096 0.07986 0.77266 0.07917 0.77435 0.07847 C 0.77852 0.07732 0.78294 0.07732 0.78685 0.07477 C 0.78789 0.07431 0.78893 0.07338 0.78997 0.07292 C 0.79518 0.0713 0.80156 0.0706 0.80664 0.06921 C 0.80846 0.06898 0.81016 0.06782 0.81185 0.06736 C 0.81706 0.06644 0.82227 0.0662 0.82747 0.06551 C 0.82956 0.06505 0.83164 0.06366 0.83372 0.06366 C 0.83867 0.06366 0.84349 0.06458 0.84831 0.06551 C 0.86107 0.06806 0.84531 0.06644 0.8556 0.06921 C 0.85912 0.07037 0.86263 0.0706 0.86602 0.07107 C 0.87057 0.05903 0.8681 0.06782 0.8681 0.04167 L 0.8681 0.04167 " pathEditMode="relative" ptsTypes="AAAAAAAAAAAAAAAAAAAAAAAAAAAAAAAAAAAAAAAAAAAAAAAAAAAAAAAAAA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32 -0.00671 L 0.04232 -0.00671 C 0.05469 0.00903 0.04427 -0.00254 0.06107 0.00996 C 0.09037 0.03172 0.05781 0.01135 0.09024 0.02848 C 0.09675 0.03172 0.10326 0.03681 0.11003 0.03959 C 0.11719 0.04237 0.12448 0.04352 0.1319 0.04514 C 0.17201 0.05348 0.16224 0.05163 0.1944 0.0544 C 0.24544 0.05857 0.19544 0.05579 0.29649 0.05811 L 0.41732 0.05625 C 0.42461 0.05579 0.43177 0.05163 0.43919 0.0507 C 0.45938 0.04746 0.48698 0.04514 0.50899 0.04329 L 0.6069 0.04885 C 0.61211 0.04908 0.61732 0.04954 0.62253 0.0507 C 0.62943 0.05209 0.63633 0.05463 0.64336 0.05625 C 0.64922 0.05741 0.69024 0.06436 0.69961 0.06551 C 0.70651 0.06621 0.71341 0.06644 0.72044 0.06737 C 0.77109 0.07362 0.71341 0.06899 0.77044 0.07292 C 0.77383 0.07338 0.77734 0.07385 0.78086 0.07477 C 0.78425 0.0757 0.78776 0.07732 0.79128 0.07848 C 0.79362 0.07917 0.79609 0.07963 0.79857 0.08033 C 0.80612 0.08704 0.79896 0.08149 0.80794 0.08588 C 0.81003 0.08681 0.81211 0.0882 0.81419 0.08959 L 0.81732 0.09144 C 0.82253 0.09075 0.82774 0.09098 0.83294 0.08959 C 0.83412 0.08913 0.8349 0.08681 0.83607 0.08588 C 0.83737 0.0845 0.8388 0.08311 0.84024 0.08218 C 0.84362 0.0794 0.84401 0.08079 0.84753 0.07663 C 0.84948 0.07385 0.85143 0.06922 0.85274 0.06551 C 0.85339 0.06297 0.85391 0.06019 0.85482 0.05811 C 0.85664 0.05278 0.85912 0.04838 0.86107 0.04329 C 0.86172 0.04144 0.8625 0.03959 0.86315 0.03774 C 0.86354 0.03588 0.86367 0.0338 0.86419 0.03218 C 0.86537 0.02778 0.86576 0.02732 0.86732 0.02477 L 0.86732 0.02292 " pathEditMode="relative" ptsTypes="AAAAAAAAAAAAAAAAAAAAAAAAAAAAAAAAAA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1" grpId="0"/>
      <p:bldP spid="12" grpId="0" animBg="1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8BC30333-6823-465A-A62C-4C6DC04CCDC3}"/>
              </a:ext>
            </a:extLst>
          </p:cNvPr>
          <p:cNvSpPr txBox="1"/>
          <p:nvPr/>
        </p:nvSpPr>
        <p:spPr>
          <a:xfrm>
            <a:off x="176591" y="198782"/>
            <a:ext cx="1189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EGITIMHANE dik temel" panose="00000400000000000000" pitchFamily="2" charset="0"/>
              </a:rPr>
              <a:t>Bir sınıfta  toplam 30 öğrenci vardır. Sınıftaki öğrencilerin 14 tanesi erkek olduğuna göre kaç tane kız vardır?</a:t>
            </a:r>
          </a:p>
        </p:txBody>
      </p:sp>
      <p:pic>
        <p:nvPicPr>
          <p:cNvPr id="1026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C4FADCAE-5709-4EC9-992F-28C4E83F0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8527" y="2075901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A659FA48-FAC8-4060-B5BA-5AC9490E0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2660" y="3088180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5D3B7597-CA02-452A-862D-2BD8FC98B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52226" y="2039731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4ED84CAF-C263-4126-AA2D-EF168CB03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88026" y="3020168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2E241A28-BD6D-412A-A2F9-095F33B7A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14118" y="5047647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F4492EF0-6F2C-4140-A1D7-D158BC83D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82851" y="3020168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7469DB0A-CFD9-432C-A9E0-CA1D3D141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89255" y="4040685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8D014E04-3CD4-4E1C-92F7-8E673C8E9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5292" y="4035368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8544CC03-8DA0-4991-8E9A-D6CA03C12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39302" y="4040685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D3988A34-13D1-4F43-B9B8-80D394616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90285" y="3045283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946D78C8-A41E-4563-8BE3-C049F1D02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7667" y="4067210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7C1979AE-08BA-4197-B5B0-DB64EF820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18216" y="2046729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3B986FE8-0C71-4907-B9E7-CA51C8DED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79911" y="2059738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55C89A25-6AB1-412C-87FE-B33ED7668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08859" y="5021395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F0A4AC67-60A9-4AED-8864-BB6E842E0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34560" y="5021395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Primary school girl cartoon illustration — Stock Vector © izakowski  #46720789">
            <a:extLst>
              <a:ext uri="{FF2B5EF4-FFF2-40B4-BE49-F238E27FC236}">
                <a16:creationId xmlns="" xmlns:a16="http://schemas.microsoft.com/office/drawing/2014/main" id="{CD3D7516-8080-43DE-8553-863468296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84607" y="5000239"/>
            <a:ext cx="665990" cy="10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B9415847-BCE6-48A1-B371-E79456064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" y="2102152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0436E990-542F-48AD-A9FE-B7CF5630B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522" y="2334210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BC2219A8-7660-4A28-9F47-569E6F8C1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307" y="2949163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73CA8BA6-B5EE-45F5-A973-964DB897E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676" y="2784769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F8324377-A7F3-4F49-B7CD-76C38B044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483" y="1850882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2876416A-C048-4071-B2D0-995CBC3BF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886" y="3061929"/>
            <a:ext cx="121154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AEE61A1B-010A-4CEB-B088-8E7C6F243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72" y="3824931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DFF4EA8F-28FB-4419-A5C6-E29DB8151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136" y="3765479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A987B6F4-38E3-4F32-A504-4BC225F10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282" y="1826878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6F5FB0E2-2B3C-47A6-8A8A-6A44AC8E8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01" y="3911290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D19FE862-C5A6-45F8-9F1B-E2D45EA4E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71" y="4355066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9F8AB612-D5DC-4B31-A659-ABAC13FB6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701" y="4889287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07C63DB6-F536-4254-B0FF-A3008038B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447" y="4775948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lipart bir eli açık erkek öğrenci | Yeni Slayt">
            <a:extLst>
              <a:ext uri="{FF2B5EF4-FFF2-40B4-BE49-F238E27FC236}">
                <a16:creationId xmlns="" xmlns:a16="http://schemas.microsoft.com/office/drawing/2014/main" id="{3CD443C6-F616-4FC1-B219-5995E0379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170" y="5000239"/>
            <a:ext cx="1113080" cy="1158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48458709-E027-4CA9-8B20-09F61827D379}"/>
              </a:ext>
            </a:extLst>
          </p:cNvPr>
          <p:cNvSpPr txBox="1"/>
          <p:nvPr/>
        </p:nvSpPr>
        <p:spPr>
          <a:xfrm>
            <a:off x="-1018667" y="860501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14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="" xmlns:a16="http://schemas.microsoft.com/office/drawing/2014/main" id="{BAC7BFD2-484B-4C92-8CE8-1CF00BA0CF15}"/>
              </a:ext>
            </a:extLst>
          </p:cNvPr>
          <p:cNvSpPr/>
          <p:nvPr/>
        </p:nvSpPr>
        <p:spPr>
          <a:xfrm>
            <a:off x="-1250200" y="198782"/>
            <a:ext cx="649357" cy="6617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/>
              <a:t>?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="" xmlns:a16="http://schemas.microsoft.com/office/drawing/2014/main" id="{7EA1A16C-BA74-4CF9-9D18-E956020A3FEE}"/>
              </a:ext>
            </a:extLst>
          </p:cNvPr>
          <p:cNvSpPr txBox="1"/>
          <p:nvPr/>
        </p:nvSpPr>
        <p:spPr>
          <a:xfrm>
            <a:off x="-1018667" y="2334210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30</a:t>
            </a:r>
          </a:p>
        </p:txBody>
      </p:sp>
      <p:cxnSp>
        <p:nvCxnSpPr>
          <p:cNvPr id="38" name="Düz Bağlayıcı 37">
            <a:extLst>
              <a:ext uri="{FF2B5EF4-FFF2-40B4-BE49-F238E27FC236}">
                <a16:creationId xmlns="" xmlns:a16="http://schemas.microsoft.com/office/drawing/2014/main" id="{34C9740F-D904-4448-84C4-9141B155C930}"/>
              </a:ext>
            </a:extLst>
          </p:cNvPr>
          <p:cNvCxnSpPr/>
          <p:nvPr/>
        </p:nvCxnSpPr>
        <p:spPr>
          <a:xfrm>
            <a:off x="-1604853" y="3492929"/>
            <a:ext cx="1687339" cy="34839"/>
          </a:xfrm>
          <a:prstGeom prst="line">
            <a:avLst/>
          </a:prstGeom>
          <a:ln w="476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Artı İşareti 38">
            <a:extLst>
              <a:ext uri="{FF2B5EF4-FFF2-40B4-BE49-F238E27FC236}">
                <a16:creationId xmlns="" xmlns:a16="http://schemas.microsoft.com/office/drawing/2014/main" id="{FA9B23BF-5280-4946-AAC0-DF62BB0B448F}"/>
              </a:ext>
            </a:extLst>
          </p:cNvPr>
          <p:cNvSpPr/>
          <p:nvPr/>
        </p:nvSpPr>
        <p:spPr>
          <a:xfrm>
            <a:off x="-1454046" y="2295671"/>
            <a:ext cx="435379" cy="38584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Metin kutusu 41">
            <a:extLst>
              <a:ext uri="{FF2B5EF4-FFF2-40B4-BE49-F238E27FC236}">
                <a16:creationId xmlns="" xmlns:a16="http://schemas.microsoft.com/office/drawing/2014/main" id="{167612DD-61AF-4242-BC3D-85B4801DBCED}"/>
              </a:ext>
            </a:extLst>
          </p:cNvPr>
          <p:cNvSpPr txBox="1"/>
          <p:nvPr/>
        </p:nvSpPr>
        <p:spPr>
          <a:xfrm>
            <a:off x="-1407385" y="3683871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30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="" xmlns:a16="http://schemas.microsoft.com/office/drawing/2014/main" id="{B11EBB69-B25B-4209-8C7C-8F513EA89901}"/>
              </a:ext>
            </a:extLst>
          </p:cNvPr>
          <p:cNvSpPr txBox="1"/>
          <p:nvPr/>
        </p:nvSpPr>
        <p:spPr>
          <a:xfrm>
            <a:off x="-1699497" y="4636701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14</a:t>
            </a:r>
          </a:p>
        </p:txBody>
      </p:sp>
      <p:cxnSp>
        <p:nvCxnSpPr>
          <p:cNvPr id="44" name="Düz Bağlayıcı 43">
            <a:extLst>
              <a:ext uri="{FF2B5EF4-FFF2-40B4-BE49-F238E27FC236}">
                <a16:creationId xmlns="" xmlns:a16="http://schemas.microsoft.com/office/drawing/2014/main" id="{D6360996-B780-488B-8020-C44FA0256E6E}"/>
              </a:ext>
            </a:extLst>
          </p:cNvPr>
          <p:cNvCxnSpPr/>
          <p:nvPr/>
        </p:nvCxnSpPr>
        <p:spPr>
          <a:xfrm>
            <a:off x="-1452453" y="3645329"/>
            <a:ext cx="1687339" cy="34839"/>
          </a:xfrm>
          <a:prstGeom prst="line">
            <a:avLst/>
          </a:prstGeom>
          <a:ln w="476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Eksi İşareti 39">
            <a:extLst>
              <a:ext uri="{FF2B5EF4-FFF2-40B4-BE49-F238E27FC236}">
                <a16:creationId xmlns="" xmlns:a16="http://schemas.microsoft.com/office/drawing/2014/main" id="{7463129A-927E-4E6B-96C4-CDC9C1B2EC49}"/>
              </a:ext>
            </a:extLst>
          </p:cNvPr>
          <p:cNvSpPr/>
          <p:nvPr/>
        </p:nvSpPr>
        <p:spPr>
          <a:xfrm>
            <a:off x="-1250200" y="5650876"/>
            <a:ext cx="593743" cy="28379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2833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54 -0.07408 L 0.03854 -0.07408 C 0.04154 -0.07662 0.04401 -0.08125 0.04714 -0.08172 C 0.06276 -0.08334 0.07839 -0.08125 0.09388 -0.07986 C 0.09753 -0.0794 0.11003 -0.0757 0.11562 -0.07408 C 0.11849 -0.07199 0.12135 -0.06991 0.12435 -0.06829 C 0.12682 -0.06667 0.12943 -0.06598 0.1319 -0.06435 C 0.1345 -0.06273 0.13698 -0.06019 0.13958 -0.05857 C 0.14909 -0.05301 0.14883 -0.05602 0.15911 -0.0507 C 0.16211 -0.04931 0.16484 -0.04676 0.16784 -0.04491 C 0.17031 -0.04352 0.17292 -0.04283 0.17539 -0.04121 C 0.19714 -0.02662 0.17474 -0.03866 0.19284 -0.02963 C 0.21575 -0.00625 0.18581 -0.03519 0.20807 -0.01806 C 0.21146 -0.01528 0.21445 -0.01111 0.21784 -0.00834 C 0.22279 -0.00417 0.22812 -0.00116 0.23307 0.00324 C 0.23529 0.00509 0.23737 0.00717 0.23958 0.00902 C 0.24206 0.01111 0.24466 0.01273 0.24714 0.01481 C 0.24909 0.01643 0.25078 0.01898 0.2526 0.0206 C 0.25508 0.02291 0.25768 0.0243 0.26029 0.02639 C 0.26589 0.03125 0.27695 0.04097 0.2819 0.04768 C 0.2875 0.05509 0.2845 0.05277 0.29062 0.05532 C 0.29141 0.05671 0.29206 0.0581 0.29284 0.05926 C 0.30091 0.07083 0.30208 0.06134 0.31784 0.0574 C 0.3207 0.05671 0.3237 0.05648 0.32656 0.05532 C 0.32943 0.0544 0.33229 0.05231 0.33529 0.05162 C 0.34023 0.05023 0.34544 0.05046 0.35039 0.04953 C 0.35443 0.04907 0.35846 0.04838 0.36237 0.04768 C 0.3707 0.04838 0.37904 0.04861 0.38737 0.04953 C 0.38893 0.04977 0.39036 0.05069 0.3918 0.05162 C 0.39401 0.05277 0.39831 0.05532 0.39831 0.05532 C 0.40456 0.06296 0.39831 0.05625 0.40807 0.06319 C 0.4099 0.06435 0.41172 0.06551 0.41354 0.0669 C 0.41471 0.06805 0.41549 0.0699 0.4168 0.07083 C 0.4181 0.07199 0.41966 0.07199 0.42109 0.07291 C 0.42227 0.07338 0.42331 0.07407 0.42435 0.07477 C 0.42539 0.07662 0.4263 0.07916 0.4276 0.08055 C 0.43034 0.08356 0.43633 0.08819 0.43633 0.08819 C 0.44258 0.0993 0.43932 0.09652 0.44505 0.09977 C 0.45352 0.11481 0.43945 0.09051 0.45039 0.10764 C 0.45234 0.11065 0.45378 0.11458 0.45586 0.11713 C 0.45807 0.11967 0.45977 0.12129 0.46133 0.125 C 0.46875 0.14236 0.46289 0.13148 0.46784 0.14051 C 0.47174 0.16157 0.46549 0.12963 0.47109 0.15208 C 0.47266 0.1581 0.47344 0.16481 0.47435 0.17129 C 0.47396 0.17315 0.4737 0.17523 0.47331 0.17708 C 0.47187 0.1824 0.46992 0.18703 0.46888 0.19259 L 0.4668 0.20416 C 0.46745 0.21435 0.46745 0.225 0.46888 0.23495 C 0.4694 0.23865 0.47396 0.24259 0.47539 0.24467 C 0.47904 0.25 0.47786 0.25069 0.48203 0.2544 C 0.48372 0.25578 0.48555 0.25694 0.48737 0.2581 C 0.49414 0.2625 0.49297 0.2618 0.49935 0.26412 C 0.50221 0.26342 0.50534 0.26389 0.50807 0.26203 C 0.5095 0.26111 0.51029 0.25833 0.51133 0.25625 C 0.51823 0.24166 0.50937 0.25787 0.51562 0.24652 C 0.52031 0.22199 0.5194 0.22893 0.51562 0.17708 C 0.51536 0.17245 0.51276 0.16944 0.51133 0.16551 C 0.51016 0.16227 0.5095 0.15856 0.50807 0.15578 C 0.50521 0.15 0.49609 0.13333 0.49062 0.12685 C 0.4806 0.11504 0.48555 0.12245 0.47435 0.11342 C 0.4724 0.1118 0.47083 0.10902 0.46888 0.10764 C 0.4668 0.10578 0.46458 0.10509 0.46237 0.1037 C 0.46055 0.10254 0.45872 0.10115 0.45703 0.09977 C 0.44609 0.10046 0.43503 0.09791 0.42435 0.10185 C 0.42174 0.10277 0.42005 0.11342 0.42005 0.11342 C 0.41745 0.12708 0.41914 0.12152 0.41562 0.13078 C 0.41641 0.14745 0.41602 0.16458 0.41784 0.18102 C 0.41823 0.18449 0.4207 0.18611 0.42214 0.18865 L 0.4276 0.19838 C 0.42839 0.19953 0.42891 0.20115 0.42982 0.20231 C 0.43164 0.20416 0.43333 0.20625 0.43529 0.2081 C 0.43659 0.20949 0.43802 0.21088 0.43958 0.2118 C 0.44128 0.21296 0.44323 0.21296 0.44505 0.21389 C 0.44609 0.21435 0.44714 0.21504 0.44831 0.21574 C 0.4526 0.21504 0.45703 0.21481 0.46133 0.21389 C 0.46276 0.21342 0.46445 0.21342 0.46562 0.2118 C 0.4668 0.21065 0.46706 0.20787 0.46784 0.20602 C 0.46849 0.20463 0.4694 0.2037 0.47005 0.20231 C 0.47174 0.19745 0.47227 0.19375 0.47331 0.18865 C 0.47292 0.18472 0.4737 0.17986 0.47214 0.17708 C 0.47109 0.17523 0.47096 0.18217 0.47109 0.18472 C 0.47135 0.18889 0.47227 0.19282 0.47331 0.19629 C 0.47578 0.20509 0.47604 0.20208 0.47878 0.2081 C 0.48216 0.21574 0.47917 0.21227 0.48307 0.21574 L 0.48307 0.21574 " pathEditMode="relative" ptsTypes="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87 0.03889 L 0.02487 0.03889 C 0.02851 0.03936 0.03216 0.03982 0.03581 0.04074 C 0.03802 0.04121 0.0401 0.04213 0.04232 0.0426 C 0.04518 0.04329 0.04818 0.04398 0.05104 0.04468 C 0.05469 0.04537 0.05833 0.04584 0.06185 0.04653 L 0.07917 0.05047 C 0.08307 0.05116 0.08711 0.05162 0.09114 0.05232 C 0.0944 0.05278 0.09765 0.05348 0.10091 0.05417 C 0.10377 0.05556 0.10664 0.05695 0.10963 0.05811 C 0.11315 0.05949 0.1168 0.06042 0.12044 0.06204 C 0.12552 0.06412 0.13568 0.06968 0.13568 0.06968 C 0.13815 0.07223 0.14049 0.07547 0.14323 0.07732 C 0.14531 0.07894 0.14779 0.07801 0.14974 0.0794 C 0.15143 0.08056 0.15247 0.0838 0.15417 0.08519 C 0.15612 0.08704 0.15846 0.08773 0.16068 0.08912 C 0.16289 0.09167 0.16484 0.09445 0.16719 0.09676 C 0.17148 0.10093 0.17617 0.10348 0.18021 0.10834 L 0.1944 0.1257 C 0.19648 0.12824 0.19883 0.13056 0.20091 0.13357 C 0.20273 0.13611 0.2043 0.13889 0.20625 0.14121 C 0.20833 0.14352 0.21081 0.14468 0.21276 0.14699 C 0.21471 0.14931 0.2164 0.15232 0.21823 0.15463 C 0.22031 0.15741 0.22279 0.15949 0.22474 0.1625 C 0.22643 0.16482 0.22747 0.16783 0.22917 0.17014 C 0.23112 0.17315 0.23372 0.17477 0.23568 0.17801 C 0.23906 0.18334 0.24193 0.19005 0.24544 0.19537 C 0.24792 0.19908 0.25039 0.20324 0.25299 0.20695 C 0.25508 0.20973 0.25755 0.21158 0.2595 0.21459 C 0.26133 0.21736 0.26224 0.2213 0.26393 0.22431 C 0.27187 0.23843 0.26888 0.2257 0.27799 0.24746 C 0.28086 0.25417 0.28385 0.26227 0.28776 0.26667 C 0.28893 0.26806 0.2901 0.26922 0.29101 0.27061 C 0.2944 0.27547 0.29271 0.27593 0.29752 0.28033 C 0.29896 0.28148 0.30039 0.28195 0.30195 0.28218 C 0.30846 0.2838 0.32148 0.28611 0.32148 0.28611 C 0.33333 0.29306 0.31536 0.28195 0.32799 0.2919 C 0.33008 0.29352 0.33255 0.29398 0.3345 0.29584 C 0.34752 0.30718 0.33555 0.30116 0.34544 0.30533 C 0.34648 0.30741 0.34739 0.30973 0.3487 0.31111 C 0.34961 0.31227 0.35091 0.31227 0.35195 0.3132 C 0.35312 0.31412 0.35417 0.31551 0.35521 0.31713 C 0.35937 0.32292 0.35521 0.32014 0.36172 0.32662 C 0.36276 0.32778 0.36393 0.32801 0.36497 0.32871 C 0.36745 0.33426 0.37031 0.34213 0.3737 0.34607 C 0.37474 0.34723 0.37591 0.34838 0.37695 0.34977 C 0.3789 0.35278 0.3806 0.35625 0.38229 0.35949 C 0.38346 0.36135 0.38424 0.36436 0.38568 0.36528 L 0.39101 0.36922 C 0.39935 0.38403 0.38971 0.36852 0.39752 0.37686 C 0.39844 0.37778 0.39896 0.37963 0.39974 0.38079 C 0.40078 0.38218 0.40182 0.38357 0.40299 0.38473 C 0.40586 0.3875 0.40898 0.38912 0.41172 0.39236 C 0.41588 0.39746 0.41367 0.39561 0.41823 0.39815 C 0.42018 0.40186 0.42292 0.40764 0.42578 0.40973 C 0.42721 0.41088 0.42877 0.41111 0.43021 0.41181 C 0.43281 0.41551 0.43581 0.42014 0.43893 0.42338 C 0.44023 0.42477 0.44167 0.42593 0.44323 0.42709 C 0.44427 0.42801 0.44544 0.42824 0.44648 0.42917 C 0.45495 0.43658 0.44479 0.4301 0.45299 0.43496 C 0.45846 0.44468 0.45143 0.43311 0.45846 0.44074 C 0.45924 0.44167 0.45976 0.44352 0.46055 0.44445 C 0.46159 0.44607 0.46276 0.44746 0.4638 0.44838 C 0.46562 0.45 0.46758 0.45093 0.46927 0.45232 C 0.47734 0.45857 0.47018 0.45417 0.47695 0.45811 C 0.48073 0.46482 0.47786 0.46204 0.48555 0.45996 C 0.49284 0.45811 0.49779 0.45741 0.50521 0.45625 L 0.51172 0.45232 L 0.51497 0.45023 C 0.51667 0.44723 0.51823 0.44491 0.51927 0.44074 C 0.51992 0.4382 0.52005 0.43542 0.52031 0.43287 C 0.52005 0.42778 0.52135 0.42107 0.51927 0.4176 C 0.51771 0.41459 0.5151 0.42986 0.51497 0.43102 C 0.51536 0.43496 0.51497 0.43912 0.51601 0.4426 C 0.51732 0.44653 0.52005 0.44838 0.52148 0.45232 C 0.52213 0.45417 0.52279 0.45625 0.5237 0.45811 C 0.52422 0.45949 0.52487 0.46111 0.52578 0.46204 C 0.52786 0.46366 0.53229 0.46574 0.53229 0.46574 C 0.53555 0.46505 0.53893 0.46528 0.54206 0.46389 C 0.54336 0.4632 0.54453 0.46181 0.54531 0.45996 C 0.54687 0.45672 0.54792 0.45047 0.5487 0.44653 C 0.54752 0.43681 0.54726 0.42686 0.54531 0.4176 C 0.54492 0.41528 0.5431 0.41505 0.54206 0.41366 C 0.53294 0.4 0.54622 0.41621 0.53346 0.40209 C 0.53229 0.4007 0.53138 0.39908 0.53021 0.39815 C 0.52838 0.39699 0.52656 0.39699 0.52474 0.3963 C 0.52357 0.39584 0.52252 0.39491 0.52148 0.39422 C 0.51706 0.39491 0.51263 0.39422 0.50846 0.3963 C 0.50716 0.39699 0.5069 0.4 0.50625 0.40209 C 0.50508 0.40533 0.5039 0.40834 0.50299 0.41181 C 0.50247 0.41343 0.50234 0.41551 0.50195 0.4176 C 0.50117 0.42084 0.50039 0.42385 0.49974 0.42709 C 0.49779 0.44746 0.49792 0.44051 0.49974 0.47153 C 0.49987 0.47454 0.50234 0.48357 0.50299 0.48519 C 0.50573 0.4919 0.50664 0.49074 0.51055 0.49468 C 0.5164 0.5007 0.51107 0.49746 0.51823 0.5007 C 0.53463 0.49746 0.53385 0.50348 0.54206 0.49098 C 0.54323 0.48912 0.54427 0.48704 0.54531 0.48519 C 0.54909 0.46875 0.54961 0.47014 0.54648 0.44445 C 0.54622 0.44236 0.54427 0.44213 0.54323 0.44074 C 0.54088 0.43727 0.54088 0.43496 0.53776 0.43287 C 0.53607 0.43172 0.53411 0.43172 0.53229 0.43102 C 0.52838 0.43241 0.52396 0.43172 0.52031 0.43496 C 0.51901 0.43611 0.51927 0.44005 0.51927 0.4426 C 0.51927 0.44792 0.52005 0.45301 0.52031 0.45811 C 0.52187 0.45672 0.52396 0.45672 0.52474 0.45417 C 0.5276 0.44398 0.52096 0.44653 0.51927 0.44653 L 0.51927 0.44653 " pathEditMode="relative" ptsTypes="AAAAAAAAAAAAAAAAAAAAA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56 0.02338 L -0.12956 0.02361 C -0.1263 0.02291 -0.12292 0.02152 -0.11953 0.02152 C -0.06068 0.02152 -0.0737 0.01944 -0.04349 0.02546 C -0.03893 0.02754 -0.03451 0.03009 -0.02995 0.03148 C -0.02227 0.03402 0.00286 0.03518 0.00586 0.03541 C 0.06289 0.0456 0.00117 0.03518 0.15247 0.03935 C 0.15508 0.03958 0.15768 0.0405 0.16029 0.04143 C 0.16172 0.04189 0.16328 0.04328 0.16471 0.04328 C 0.18607 0.04467 0.20729 0.04467 0.22839 0.04537 C 0.23216 0.04675 0.23594 0.04768 0.23971 0.0493 L 0.24857 0.05324 C 0.25573 0.06157 0.24818 0.0537 0.26107 0.06134 C 0.26211 0.06203 0.26328 0.0625 0.26445 0.06319 C 0.26589 0.06435 0.26706 0.06643 0.26875 0.06713 C 0.27096 0.06828 0.27331 0.06851 0.27552 0.06921 C 0.27747 0.0699 0.2793 0.07037 0.28125 0.07129 C 0.28229 0.07175 0.28346 0.07268 0.28438 0.07314 C 0.28646 0.07407 0.28815 0.07453 0.2901 0.07523 C 0.29154 0.07569 0.2931 0.07685 0.29453 0.07708 C 0.29779 0.078 0.30117 0.07847 0.30456 0.07916 C 0.30716 0.07986 0.3099 0.08032 0.3125 0.08125 C 0.31432 0.08171 0.31628 0.08287 0.3181 0.0831 C 0.33529 0.08495 0.35247 0.08588 0.36966 0.08703 C 0.37188 0.08842 0.37409 0.09004 0.37617 0.0912 C 0.37852 0.09213 0.38073 0.09236 0.38281 0.09305 C 0.38828 0.09467 0.38828 0.0949 0.39297 0.09699 C 0.39466 0.09838 0.39596 0.09976 0.39766 0.10092 C 0.39844 0.10185 0.39974 0.10208 0.40091 0.103 C 0.4026 0.10486 0.40456 0.10717 0.40651 0.10902 C 0.40911 0.11134 0.41302 0.1118 0.4155 0.11296 C 0.41667 0.11342 0.41784 0.11412 0.41888 0.11504 C 0.42044 0.1162 0.42175 0.11805 0.42331 0.11898 C 0.42617 0.1206 0.43229 0.12291 0.43229 0.12314 C 0.44219 0.13449 0.43281 0.125 0.45807 0.12893 C 0.45925 0.12916 0.46029 0.13032 0.46146 0.13078 C 0.46328 0.13171 0.4651 0.13263 0.46706 0.13287 C 0.48841 0.13495 0.49232 0.13472 0.50625 0.13472 L 0.50625 0.13495 " pathEditMode="relative" rAng="0" ptsTypes="AAAAAAAAAAAAAAAAAAAAAAAAAAAAAAAAAAAAA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84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36 -0.0044 L 0.01536 -0.0044 C 0.01875 -0.00671 0.02174 -0.01065 0.02526 -0.01088 L 0.06705 -0.00671 C 0.07604 -0.00301 0.07031 -0.00625 0.07695 -0.00231 C 0.08776 0.01065 0.07044 -0.00903 0.08802 0.00648 C 0.08958 0.00787 0.09127 0.00949 0.09284 0.01088 C 0.09414 0.01181 0.09544 0.01204 0.09661 0.01296 C 0.0987 0.01505 0.10052 0.01783 0.1026 0.01968 C 0.10495 0.02153 0.10755 0.02222 0.11002 0.02408 C 0.11133 0.025 0.11237 0.02708 0.11367 0.02847 C 0.11692 0.03148 0.12031 0.0338 0.12357 0.03704 C 0.12552 0.03935 0.12747 0.04167 0.12969 0.04375 C 0.13164 0.04537 0.13385 0.04607 0.13581 0.04815 C 0.14596 0.0581 0.13502 0.05255 0.14687 0.05671 C 0.15013 0.05972 0.15312 0.06389 0.15677 0.06551 L 0.16159 0.06783 L 0.16159 0.06783 C 0.16784 0.06852 0.17396 0.06829 0.18008 0.06991 C 0.18724 0.07176 0.1862 0.07361 0.19114 0.07871 C 0.19271 0.08033 0.1944 0.08148 0.19609 0.0831 C 0.20156 0.09283 0.19505 0.08241 0.20221 0.08958 C 0.20482 0.09213 0.20677 0.09676 0.20963 0.09838 L 0.21692 0.10278 C 0.21823 0.10347 0.2194 0.10463 0.2207 0.10486 L 0.22799 0.10718 C 0.22929 0.10787 0.23047 0.1088 0.23177 0.10926 C 0.24258 0.11366 0.23541 0.10926 0.24401 0.11366 C 0.2526 0.11806 0.24219 0.1132 0.2526 0.12014 C 0.25456 0.12153 0.26198 0.12408 0.26367 0.12454 C 0.27291 0.13565 0.2612 0.12269 0.27226 0.13125 C 0.2737 0.13218 0.27461 0.13449 0.27604 0.13565 C 0.2914 0.14769 0.31185 0.14144 0.32643 0.14213 C 0.32969 0.14352 0.33307 0.14468 0.3362 0.14653 C 0.3375 0.14722 0.33867 0.14792 0.33997 0.14861 C 0.34153 0.14954 0.34323 0.15 0.34479 0.15093 C 0.34739 0.15208 0.34974 0.15371 0.35221 0.15533 C 0.35351 0.15602 0.35469 0.15718 0.35586 0.15741 L 0.36575 0.15949 C 0.37226 0.16343 0.36836 0.16042 0.37682 0.1706 C 0.37799 0.17199 0.37916 0.17408 0.38047 0.175 L 0.38424 0.17708 C 0.38541 0.17847 0.38659 0.18033 0.38789 0.18148 C 0.39023 0.18333 0.39531 0.18588 0.39531 0.18588 C 0.39609 0.18727 0.39674 0.18912 0.39778 0.19028 C 0.40078 0.19375 0.40299 0.19491 0.40638 0.19676 C 0.40794 0.19908 0.4095 0.20162 0.4112 0.20324 C 0.41237 0.2044 0.41367 0.20533 0.41497 0.20556 C 0.42109 0.20671 0.42721 0.20695 0.43333 0.20764 L 0.4444 0.21435 C 0.4444 0.21435 0.45182 0.21875 0.45182 0.21875 C 0.45312 0.22014 0.45442 0.2213 0.45547 0.22292 L 0.46419 0.23843 C 0.46497 0.23982 0.46549 0.24213 0.46653 0.24259 L 0.47031 0.24491 C 0.4707 0.24699 0.47057 0.24977 0.47148 0.25139 C 0.47239 0.25301 0.47409 0.25255 0.47526 0.25371 C 0.47617 0.25463 0.47656 0.25718 0.4776 0.2581 C 0.48281 0.2625 0.48281 0.26227 0.4862 0.26227 L 0.4862 0.26227 " pathEditMode="relative" ptsTypes="AAAAAAAAAAA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36 -0.07986 L 0.04036 -0.07986 C 0.04375 -0.07778 0.047 -0.07616 0.05013 -0.07338 C 0.05195 -0.07176 0.05352 -0.06921 0.05508 -0.0669 C 0.05638 -0.06481 0.05716 -0.0618 0.05872 -0.06041 C 0.06107 -0.0581 0.06367 -0.05741 0.06615 -0.05602 L 0.08333 -0.03634 C 0.08542 -0.03403 0.08737 -0.03171 0.08945 -0.02963 C 0.09596 -0.02407 0.09857 -0.02129 0.10547 -0.01666 C 0.11406 -0.01065 0.1112 -0.01412 0.11901 -0.00787 C 0.12956 0.0007 0.12331 -0.00278 0.13503 0.00533 C 0.13737 0.00695 0.13997 0.00787 0.14232 0.00972 C 0.15859 0.0206 0.14375 0.0125 0.16575 0.0294 L 0.17435 0.03588 C 0.18099 0.04792 0.17552 0.03935 0.18789 0.05116 C 0.18997 0.05324 0.19193 0.05579 0.19401 0.05764 C 0.19727 0.06088 0.20065 0.06343 0.20378 0.06644 C 0.20964 0.07199 0.21523 0.07824 0.22109 0.08403 C 0.22474 0.0875 0.22852 0.09074 0.23216 0.09491 C 0.23789 0.10139 0.24401 0.10695 0.24935 0.11459 C 0.25143 0.11736 0.25325 0.12084 0.25547 0.12315 C 0.25898 0.12685 0.26302 0.12871 0.26654 0.13195 C 0.26914 0.13449 0.27135 0.13796 0.27396 0.14074 C 0.28177 0.14931 0.28281 0.14861 0.28984 0.1581 C 0.29245 0.16158 0.29466 0.16574 0.29727 0.16921 C 0.29961 0.17222 0.30234 0.17454 0.30469 0.17778 C 0.30781 0.18264 0.31003 0.18889 0.31328 0.19329 C 0.31484 0.19537 0.31667 0.19722 0.31823 0.19977 C 0.31992 0.20255 0.32122 0.20602 0.32305 0.20857 C 0.32409 0.20972 0.33112 0.2125 0.33164 0.21273 C 0.33581 0.21528 0.34492 0.22269 0.34766 0.22593 C 0.36406 0.24537 0.33984 0.21736 0.35508 0.23241 C 0.35768 0.23496 0.36042 0.2375 0.3625 0.24121 C 0.36328 0.24259 0.36393 0.24445 0.36484 0.2456 C 0.36641 0.24746 0.36823 0.24815 0.36979 0.25 C 0.37161 0.25185 0.37292 0.25486 0.37474 0.25648 C 0.37669 0.25857 0.37891 0.25926 0.38086 0.26088 C 0.38685 0.26621 0.38242 0.26366 0.38698 0.26968 C 0.38698 0.26968 0.39622 0.28056 0.39805 0.28287 L 0.40547 0.29144 L 0.40911 0.29375 C 0.41042 0.29514 0.41146 0.29699 0.41289 0.29815 C 0.41862 0.30255 0.42057 0.30232 0.42643 0.30463 C 0.42799 0.30533 0.42969 0.30602 0.43125 0.30671 C 0.43372 0.3081 0.43607 0.31088 0.43867 0.31111 L 0.46445 0.31343 C 0.46823 0.31412 0.47187 0.31435 0.47552 0.31551 C 0.47812 0.31644 0.48047 0.31852 0.48294 0.31991 L 0.48659 0.32199 C 0.48581 0.32361 0.48437 0.32454 0.48411 0.32639 C 0.48385 0.3294 0.48464 0.33264 0.48542 0.33519 C 0.48633 0.33843 0.49023 0.34236 0.49154 0.34398 C 0.4944 0.34329 0.49779 0.34491 0.50013 0.34167 C 0.50182 0.33959 0.50156 0.33449 0.50143 0.33079 C 0.50065 0.30996 0.50182 0.31065 0.49401 0.30463 C 0.49284 0.30371 0.49154 0.30324 0.49036 0.30255 C 0.48372 0.30324 0.475 0.29584 0.4707 0.30463 C 0.46628 0.31343 0.47018 0.32824 0.47187 0.33959 C 0.47266 0.34514 0.47969 0.35602 0.48294 0.35926 C 0.48411 0.36042 0.48542 0.36065 0.48659 0.36134 C 0.48893 0.36551 0.48971 0.36736 0.49284 0.37014 C 0.49388 0.3713 0.49518 0.37153 0.49648 0.37246 C 0.50052 0.37153 0.50482 0.37222 0.50872 0.37014 C 0.51276 0.36806 0.51406 0.36227 0.51615 0.35718 C 0.51732 0.35417 0.51862 0.35139 0.51979 0.34838 C 0.52174 0.34375 0.52357 0.33843 0.52474 0.3331 C 0.52539 0.33033 0.52552 0.32732 0.52604 0.32431 C 0.52552 0.3169 0.52656 0.30903 0.52474 0.30255 C 0.52266 0.29491 0.51641 0.29329 0.5125 0.29144 C 0.50716 0.29213 0.50156 0.29097 0.49648 0.29375 C 0.4944 0.29491 0.48932 0.31459 0.48906 0.31551 C 0.48867 0.31921 0.48828 0.32292 0.48789 0.32639 C 0.4875 0.3294 0.48698 0.33218 0.48659 0.33519 C 0.48607 0.34028 0.48581 0.34537 0.48542 0.35046 C 0.48594 0.37431 0.48008 0.39445 0.49036 0.40741 C 0.4918 0.40926 0.49362 0.41019 0.49518 0.41181 C 0.50677 0.41019 0.50977 0.41667 0.51497 0.40509 C 0.51589 0.40301 0.51654 0.4007 0.51732 0.39861 C 0.51693 0.38773 0.51719 0.37662 0.51615 0.36574 C 0.51589 0.3632 0.51419 0.36181 0.51367 0.35926 C 0.51289 0.35579 0.5138 0.35116 0.5125 0.34838 C 0.5095 0.3419 0.50469 0.33889 0.50143 0.3331 C 0.49557 0.32269 0.50013 0.32894 0.49154 0.32199 C 0.48047 0.3132 0.48828 0.31667 0.47682 0.31343 C 0.47187 0.31482 0.46654 0.31366 0.46198 0.31783 C 0.46003 0.31945 0.46029 0.325 0.45964 0.32871 C 0.45859 0.3338 0.45794 0.33889 0.45716 0.34398 C 0.45794 0.35996 0.4582 0.37616 0.45964 0.39213 C 0.4599 0.39514 0.46055 0.39908 0.46198 0.4007 C 0.46536 0.4044 0.47305 0.40741 0.47305 0.40741 C 0.4793 0.40648 0.48542 0.40695 0.49154 0.40509 C 0.49479 0.40417 0.49727 0.39537 0.49896 0.39213 C 0.5 0.38959 0.50143 0.38773 0.5026 0.38542 C 0.50599 0.37037 0.50443 0.37824 0.50755 0.36134 C 0.50794 0.35926 0.50846 0.35718 0.50872 0.35486 L 0.51003 0.34607 C 0.50964 0.34259 0.51016 0.33796 0.50872 0.33519 C 0.50651 0.33033 0.50117 0.33426 0.49896 0.33519 C 0.49857 0.33889 0.49792 0.34236 0.49766 0.34607 C 0.49583 0.3757 0.49961 0.38287 0.49401 0.36806 C 0.49362 0.36505 0.49323 0.36204 0.49284 0.35926 C 0.49141 0.3507 0.49154 0.35533 0.49154 0.35046 L 0.49154 0.35046 " pathEditMode="relative" ptsTypes="AAAAAAAAAAAAAAAAAAAAAAAAAAAAA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83 0.00069 L 0.04583 0.00069 C 0.06771 -0.0051 0.0651 -0.00371 0.09362 -0.01482 C 0.12265 -0.02616 0.1513 -0.04098 0.1806 -0.04954 L 0.23268 -0.06505 C 0.24505 -0.06922 0.25729 -0.07524 0.26966 -0.07871 C 0.28086 -0.08172 0.29219 -0.08218 0.30338 -0.08449 C 0.37461 -0.09815 0.33815 -0.09399 0.3806 -0.09792 C 0.38711 -0.09931 0.39362 -0.10139 0.40013 -0.10186 C 0.42982 -0.10394 0.48932 -0.10579 0.48932 -0.10579 L 0.49687 -0.10764 C 0.50325 -0.10903 0.50911 -0.10973 0.51536 -0.11158 C 0.51979 -0.11274 0.52409 -0.11459 0.52838 -0.11528 C 0.53672 -0.11667 0.54505 -0.11667 0.55338 -0.11737 C 0.57956 -0.12894 0.55416 -0.11922 0.59583 -0.125 C 0.60026 -0.1257 0.60443 -0.12824 0.60885 -0.12894 C 0.61797 -0.1301 0.62695 -0.1301 0.63607 -0.13079 C 0.68489 -0.13473 0.62604 -0.13079 0.69036 -0.13473 C 0.69362 -0.13519 0.69687 -0.13612 0.70013 -0.13658 C 0.70521 -0.13727 0.71028 -0.13774 0.71536 -0.13843 C 0.71758 -0.13889 0.71979 -0.13982 0.72187 -0.14051 C 0.7237 -0.14098 0.72552 -0.14213 0.72734 -0.14237 C 0.73672 -0.14352 0.74622 -0.14375 0.7556 -0.14422 C 0.75677 -0.14491 0.75781 -0.14584 0.75885 -0.1463 C 0.76315 -0.14815 0.76758 -0.14908 0.77187 -0.15 C 0.77304 -0.1507 0.77422 -0.15116 0.77513 -0.15209 C 0.7763 -0.15301 0.77851 -0.15579 0.77851 -0.15579 L 0.77851 -0.15579 L 0.77851 -0.15579 " pathEditMode="relative" ptsTypes="AAAAAAAAAAAAAAAAAAAAAAAAAAAAA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14 -0.00023 L 0.04414 -0.00023 C 0.05338 0.00023 0.06276 0.00046 0.072 0.00162 C 0.07734 0.00231 0.08242 0.00532 0.08776 0.00555 C 0.11835 0.0081 0.10416 0.00671 0.1302 0.00972 C 0.14036 0.01319 0.13177 0.01041 0.14596 0.01366 L 0.16276 0.01759 C 0.17395 0.01991 0.18125 0.02014 0.19296 0.02153 C 0.2026 0.02268 0.21237 0.02315 0.222 0.02546 C 0.23541 0.02893 0.22721 0.02731 0.24674 0.02963 C 0.25976 0.02824 0.27291 0.0287 0.2858 0.02546 C 0.29166 0.02407 0.297 0.01852 0.3026 0.01551 C 0.31054 0.01157 0.31848 0.00856 0.32617 0.0037 C 0.33893 -0.0044 0.34179 -0.00695 0.35416 -0.01227 C 0.36419 -0.01644 0.37408 -0.02292 0.38437 -0.02431 C 0.38958 -0.02477 0.39479 -0.02523 0.4 -0.02616 C 0.40559 -0.02732 0.41119 -0.02917 0.41679 -0.03009 C 0.42356 -0.03125 0.4302 -0.03148 0.43697 -0.03218 C 0.44218 -0.03357 0.44739 -0.03611 0.4526 -0.03611 L 0.55455 -0.03426 C 0.55833 -0.03403 0.56197 -0.03264 0.56575 -0.03218 C 0.57278 -0.03125 0.57994 -0.03079 0.58697 -0.03009 C 0.60247 -0.02616 0.59036 -0.02894 0.61614 -0.02616 L 0.63281 -0.02431 C 0.64375 -0.02755 0.65182 -0.02963 0.66197 -0.03426 C 0.67304 -0.03912 0.6746 -0.04121 0.68554 -0.04421 C 0.68919 -0.04514 0.69296 -0.04514 0.69674 -0.04607 C 0.70117 -0.04722 0.70559 -0.04908 0.71015 -0.05 C 0.71992 -0.05255 0.73203 -0.05301 0.7414 -0.05417 C 0.75989 -0.0588 0.74557 -0.05556 0.78059 -0.0581 L 0.80638 -0.05996 C 0.80859 -0.06065 0.81093 -0.06111 0.81315 -0.06204 C 0.81419 -0.0625 0.81536 -0.06343 0.8164 -0.06389 C 0.81796 -0.06482 0.8194 -0.06528 0.82096 -0.06597 C 0.822 -0.06667 0.82317 -0.06759 0.82434 -0.06806 C 0.83151 -0.0706 0.84101 -0.07107 0.84778 -0.07199 C 0.85156 -0.07408 0.85 -0.07384 0.85234 -0.07384 L 0.85234 -0.07384 " pathEditMode="relative" ptsTypes="AAAAAAAAAAAAAAAAAAAAAAAAAAAAAAAAAAAAAA"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31 0.00301 L 0.04531 0.00301 C 0.05013 0.00092 0.05495 -0.00116 0.05977 -0.00301 C 0.06198 -0.00394 0.06432 -0.00417 0.06654 -0.00509 C 0.07031 -0.00671 0.07383 -0.00972 0.07774 -0.01111 C 0.08438 -0.0132 0.09115 -0.0132 0.09792 -0.01505 C 0.10716 -0.01759 0.11654 -0.01968 0.12591 -0.02292 C 0.12956 -0.02431 0.13334 -0.02616 0.13711 -0.02685 C 0.14219 -0.02801 0.14753 -0.02801 0.15274 -0.02894 C 0.15912 -0.03009 0.16537 -0.03171 0.17175 -0.03287 C 0.178 -0.03403 0.19753 -0.03611 0.20313 -0.03681 C 0.22839 -0.04815 0.20677 -0.03982 0.24557 -0.04676 C 0.28399 -0.05347 0.25313 -0.04861 0.33854 -0.05278 C 0.35703 -0.05972 0.36029 -0.06158 0.38216 -0.06667 C 0.39258 -0.06898 0.40313 -0.07037 0.41354 -0.07269 C 0.42513 -0.075 0.43672 -0.07847 0.44831 -0.08056 C 0.45716 -0.08218 0.50768 -0.08935 0.51992 -0.09051 C 0.53112 -0.09144 0.54232 -0.0919 0.55352 -0.09236 L 0.72591 -0.08843 C 0.73893 -0.08796 0.75195 -0.08565 0.76511 -0.08449 L 0.79089 -0.08264 C 0.79453 -0.08195 0.79831 -0.08102 0.80209 -0.08056 C 0.80755 -0.07986 0.81328 -0.0794 0.81875 -0.07847 C 0.8211 -0.07824 0.82331 -0.07662 0.82552 -0.07662 C 0.85013 -0.07593 0.87474 -0.07662 0.89948 -0.07662 L 0.89948 -0.07662 " pathEditMode="relative" ptsTypes="AAAAAAAAAAAAAAAAAAAAAAAA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7 0.00278 L 0.0457 0.00278 C 0.05872 0.00347 0.07174 0.00371 0.08477 0.00486 C 0.1095 0.00695 0.13398 0.01273 0.15872 0.01273 L 0.4151 0.00695 C 0.43151 0.00486 0.44792 0.00347 0.46432 0.00093 C 0.47708 -0.00116 0.48958 -0.00532 0.50234 -0.00717 C 0.51354 -0.00856 0.52474 -0.0081 0.53594 -0.00903 C 0.54753 -0.01018 0.55911 -0.0118 0.5707 -0.01296 L 0.64674 -0.01111 C 0.6487 -0.01088 0.64935 -0.00532 0.6513 -0.00509 C 0.67253 -0.00254 0.69375 -0.0037 0.7151 -0.00301 C 0.76172 0.0088 0.81953 0.02269 0.86276 0.03866 C 0.8737 0.04259 0.88463 0.04584 0.89531 0.0507 C 0.90664 0.05579 0.91758 0.06297 0.92891 0.06852 C 0.99727 0.10324 0.96602 0.08195 1.00495 0.11042 C 1.00456 0.12709 1.00612 0.14398 1.00391 0.16019 C 1.00338 0.16343 1 0.15949 0.99831 0.15834 C 0.99596 0.15672 0.99388 0.15417 0.99154 0.15232 C 0.98711 0.14861 0.98294 0.1463 0.97812 0.14422 C 0.97448 0.14283 0.97057 0.1419 0.96693 0.14028 C 0.96055 0.13727 0.95404 0.13449 0.94792 0.13033 C 0.94492 0.12824 0.94193 0.12616 0.93893 0.12431 C 0.93607 0.12269 0.93294 0.12199 0.92995 0.12037 C 0.91354 0.11134 0.93242 0.12107 0.92109 0.1125 C 0.91966 0.11134 0.91797 0.11111 0.91654 0.11042 C 0.91536 0.10996 0.91315 0.10834 0.91315 0.10834 L 0.91315 0.10648 L 0.91315 0.10648 " pathEditMode="relative" ptsTypes="AAAAAAAAAAAAAAAAAAAAAAAAAAAAA">
                                      <p:cBhvr>
                                        <p:cTn id="3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93 -0.00115 L 0.04493 -0.00115 C 0.04987 -0.00092 0.10756 0.00209 0.13216 0.00672 L 0.20495 0.02061 C 0.28386 0.01273 0.18737 0.02408 0.23633 0.01459 C 0.26016 0.00996 0.28399 0.00672 0.30795 0.00278 C 0.39857 0.00857 0.48946 0.0088 0.57995 0.02061 C 0.61537 0.02523 0.65052 0.0382 0.68516 0.05255 L 0.74792 0.07824 C 0.77422 0.06667 0.78047 0.06273 0.81836 0.06042 L 0.88998 0.06436 C 0.89935 0.06968 0.90925 0.07246 0.91797 0.08033 C 0.92344 0.08519 0.92084 0.08426 0.92591 0.08426 L 0.92591 0.08426 " pathEditMode="relative" ptsTypes="AAAAAAAAAAAAAA"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87 0.00301 L 0.04987 0.00301 C 0.06029 0.00417 0.07083 0.00417 0.08112 0.00694 C 0.09141 0.00949 0.1013 0.01481 0.11133 0.01875 L 0.12708 0.02477 C 0.13346 0.02731 0.13958 0.03125 0.14609 0.03264 L 0.18073 0.04074 C 0.18971 0.04537 0.19844 0.05139 0.20768 0.05463 C 0.23594 0.06458 0.24505 0.06435 0.27031 0.06667 C 0.34544 0.08194 0.29635 0.075 0.4181 0.0706 L 0.46172 0.06458 C 0.46979 0.06319 0.47513 0.06227 0.48307 0.06065 C 0.49818 0.06134 0.51836 0.05949 0.53451 0.06667 C 0.55755 0.07685 0.59375 0.10208 0.61068 0.1162 C 0.61927 0.12361 0.62773 0.13125 0.63633 0.13819 C 0.6526 0.15116 0.67318 0.16435 0.68893 0.18009 C 0.69492 0.18588 0.69987 0.19421 0.70573 0.19977 C 0.77214 0.26412 0.68229 0.16898 0.74388 0.2338 C 0.79727 0.29005 0.71966 0.21088 0.76732 0.25764 C 0.78529 0.275 0.77161 0.26481 0.7875 0.27546 C 0.78932 0.27824 0.79102 0.28148 0.7931 0.28356 C 0.81042 0.30023 0.79102 0.27569 0.8043 0.29352 L 0.81667 0.29143 C 0.81836 0.28981 0.81758 0.28495 0.81771 0.28148 C 0.81836 0.25625 0.81784 0.23102 0.81888 0.20579 C 0.81888 0.20347 0.82044 0.20208 0.82109 0.19977 C 0.82122 0.1993 0.82109 0.19861 0.82109 0.19792 L 0.82109 0.19792 " pathEditMode="relative" ptsTypes="AAAAAAAAAAAAAAAAAAAAAAAAAAAA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96 -0.00162 L 0.04896 -0.00162 L 0.07461 -0.01181 C 0.09297 -0.01945 0.11107 -0.02871 0.12956 -0.03565 C 0.15964 -0.04676 0.18984 -0.05648 0.22018 -0.06551 C 0.2306 -0.06852 0.24115 -0.06852 0.25156 -0.07153 C 0.38021 -0.10903 0.35846 -0.11528 0.49779 -0.13125 C 0.52904 -0.13472 0.56042 -0.13241 0.5918 -0.1331 L 0.62201 -0.13125 C 0.62799 -0.13079 0.63398 -0.12871 0.63997 -0.12917 C 0.66016 -0.13079 0.68021 -0.13449 0.70039 -0.13704 C 0.75938 -0.13426 0.72721 -0.13519 0.79674 -0.13519 L 0.79674 -0.13519 " pathEditMode="relative" ptsTypes="AAAAAAAAAAAAA">
                                      <p:cBhvr>
                                        <p:cTn id="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29 -0.03333 L -0.03229 -0.03333 L 0.04831 -0.03125 C 0.07318 -0.03032 0.08919 -0.02894 0.11328 -0.02732 L 0.14453 -0.02523 C 0.2082 -0.0162 0.13633 -0.02569 0.20169 -0.01921 C 0.20547 -0.01898 0.20911 -0.01782 0.21289 -0.01736 C 0.23086 -0.01505 0.22865 -0.01528 0.24193 -0.01528 L -0.03333 -0.04306 L 0.95065 0.11597 " pathEditMode="relative" ptsTypes="AAAAAAAAAA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97 -0.0824 L 0.04297 -0.0824 C 0.08138 -0.04675 0.11784 -0.00347 0.1582 0.025 L 0.23437 0.07871 C 0.23958 0.08241 0.25 0.09075 0.25 0.09075 C 0.34505 0.07223 0.37226 0.06158 0.49518 0.09075 C 0.5388 0.10093 0.58047 0.1301 0.62278 0.15232 C 0.71888 0.20301 0.66015 0.18149 0.68984 0.19213 C 0.69778 0.18889 0.70547 0.18519 0.71341 0.18218 C 0.7164 0.18102 0.7194 0.18056 0.72239 0.1801 L 0.78619 0.17431 C 0.80143 0.17894 0.81692 0.18218 0.83203 0.1882 C 0.84088 0.19167 0.84935 0.19676 0.85781 0.20209 C 0.87187 0.21088 0.86211 0.20996 0.87018 0.20996 L 0.87018 0.20996 " pathEditMode="relative" ptsTypes="AAAAAAAAAAAAAAA"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31 -0.03588 L 0.02331 -0.03588 C 0.02656 -0.03542 0.02995 -0.03449 0.03333 -0.03403 C 0.03815 -0.03333 0.0431 -0.03333 0.04792 -0.03194 C 0.05052 -0.03125 0.05299 -0.02893 0.05573 -0.02801 C 0.06159 -0.02616 0.07357 -0.02407 0.07357 -0.02407 C 0.07656 -0.02268 0.07956 -0.02153 0.08255 -0.02014 C 0.08633 -0.01829 0.08997 -0.01597 0.09375 -0.01412 C 0.10378 -0.00949 0.10833 -0.00903 0.11953 -0.00625 C 0.12474 -0.00278 0.12982 0.00162 0.13516 0.0037 C 0.14883 0.00949 0.16341 0.00903 0.17656 0.01759 C 0.18255 0.02176 0.18841 0.02639 0.19453 0.02963 C 0.21042 0.03773 0.21979 0.03843 0.23594 0.04144 C 0.24375 0.0456 0.25143 0.05046 0.25938 0.05347 C 0.26602 0.05579 0.27292 0.05602 0.27956 0.05741 C 0.2918 0.05995 0.30313 0.06343 0.31536 0.06551 C 0.32174 0.06644 0.32813 0.06667 0.33438 0.06736 L 0.35117 0.06945 C 0.36654 0.0713 0.38177 0.07454 0.39714 0.07523 L 0.43073 0.07732 C 0.43776 0.07894 0.44622 0.08102 0.45313 0.08125 C 0.47852 0.08241 0.50378 0.08264 0.52917 0.08333 L 0.54596 0.08727 C 0.55091 0.08843 0.55573 0.09028 0.56055 0.0912 C 0.56536 0.09213 0.58802 0.09468 0.59193 0.09514 C 0.6207 0.09908 0.58815 0.09583 0.63216 0.09931 L 0.67591 0.09722 C 0.6888 0.0963 0.6806 0.0956 0.69154 0.0912 C 0.69414 0.09028 0.69674 0.08982 0.69935 0.08935 C 0.71224 0.07778 0.70651 0.08079 0.71615 0.07732 C 0.72747 0.06528 0.71576 0.07685 0.72852 0.06736 C 0.73073 0.06574 0.73294 0.06366 0.73516 0.06134 C 0.73711 0.05949 0.7388 0.05695 0.74076 0.05556 C 0.74297 0.0537 0.74531 0.05301 0.74753 0.05139 C 0.74935 0.05023 0.7513 0.04884 0.75313 0.04745 C 0.75456 0.0463 0.75599 0.04445 0.75755 0.04352 C 0.75977 0.04236 0.76211 0.04259 0.76432 0.04144 C 0.76654 0.04051 0.76875 0.03866 0.77096 0.0375 C 0.77253 0.03681 0.77396 0.03634 0.77552 0.03565 C 0.77773 0.03426 0.78216 0.03171 0.78216 0.03171 C 0.78372 0.02963 0.78503 0.02732 0.78672 0.0257 C 0.79206 0.01968 0.78971 0.02338 0.79453 0.01968 C 0.79609 0.01852 0.7974 0.01667 0.79896 0.01574 C 0.80651 0.01065 0.80052 0.01644 0.80677 0.01181 C 0.80833 0.01065 0.80977 0.0088 0.81133 0.00764 C 0.81354 0.00625 0.81602 0.00602 0.81797 0.0037 L 0.82474 -0.00417 C 0.82591 -0.00555 0.82708 -0.00648 0.82813 -0.0081 C 0.82917 -0.01018 0.83021 -0.01227 0.83151 -0.01412 C 0.83242 -0.01574 0.83385 -0.01643 0.83477 -0.01805 C 0.84141 -0.02847 0.84036 -0.02569 0.84271 -0.03403 L 0.84271 -0.03403 " pathEditMode="relative" ptsTypes="AAAAAAAAAAAAAAAAAAAAAAAAAAAAAAAAAAAAAAAAAAAAAAAAAAAA">
                                      <p:cBhvr>
                                        <p:cTn id="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-0.00115 L 0.03542 -0.00115 L 0.35326 0.00301 C 0.35977 0.00278 0.36628 0.00116 0.37227 -0.003 C 0.54701 -0.12592 0.5112 -0.13217 0.68125 -0.18819 C 0.69636 -0.19305 0.71185 -0.18958 0.72722 -0.19027 C 0.73503 -0.19143 0.74284 -0.19213 0.75065 -0.19421 C 0.77891 -0.20092 0.77904 -0.20416 0.80222 -0.2081 C 0.80404 -0.20833 0.80586 -0.2081 0.80782 -0.2081 L 0.80782 -0.2081 " pathEditMode="relative" ptsTypes="AAAAAAAAAA">
                                      <p:cBhvr>
                                        <p:cTn id="6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36 0.07384 L -0.02136 0.07384 L 0.03229 0.08379 C 0.03646 0.08449 0.04049 0.08657 0.04466 0.08773 L 0.11068 0.10555 C 0.14154 0.11296 0.20364 0.12546 0.20364 0.12546 C 0.32917 0.09653 0.32239 0.09305 0.5181 0.11759 C 0.59049 0.12662 0.60703 0.13703 0.6513 0.16342 C 0.67669 0.16065 0.70208 0.15694 0.72747 0.15532 C 0.75469 0.1537 0.7819 0.15416 0.80924 0.15324 L 0.8651 0.15139 C 0.87422 0.14166 0.88125 0.13379 0.89088 0.12546 C 0.89674 0.12037 0.9026 0.11528 0.90885 0.11157 L 0.91224 0.10949 L 0.91224 0.10949 " pathEditMode="relative" ptsTypes="AAAAAAAAAAAAAAA">
                                      <p:cBhvr>
                                        <p:cTn id="7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62 0.08102 L 0.04362 0.08102 C 0.07721 0.04236 0.04036 0.0824 0.07708 0.04907 C 0.12747 0.00324 0.13242 -0.01598 0.20143 -0.06644 C 0.21588 -0.07709 0.23072 -0.08681 0.24505 -0.09815 C 0.30976 -0.14954 0.32395 -0.16806 0.37929 -0.20371 C 0.40312 -0.21898 0.42656 -0.23635 0.45104 -0.24746 L 0.51705 -0.27732 C 0.52604 -0.28125 0.53476 -0.28658 0.54388 -0.28935 C 0.54843 -0.29051 0.55286 -0.29167 0.55729 -0.29329 C 0.56341 -0.2956 0.56927 -0.29861 0.57526 -0.30116 C 0.57864 -0.30255 0.58203 -0.30371 0.58528 -0.3051 C 0.58945 -0.30695 0.59349 -0.30926 0.59765 -0.31111 C 0.59947 -0.31204 0.60143 -0.31227 0.60325 -0.3132 C 0.6082 -0.31574 0.60833 -0.31667 0.61224 -0.32107 C 0.65755 -0.45023 0.63177 -0.3831 0.70507 -0.54792 C 0.72968 -0.60324 0.75325 -0.65602 0.78346 -0.70324 C 0.7927 -0.71783 0.80143 -0.73403 0.81145 -0.74699 C 0.83138 -0.77269 0.81588 -0.75417 0.83385 -0.77292 C 0.83684 -0.77616 0.83971 -0.77986 0.8427 -0.78264 C 0.84531 -0.78496 0.84804 -0.78635 0.85065 -0.78866 C 0.86119 -0.79792 0.85117 -0.79236 0.86184 -0.79653 C 0.86328 -0.79723 0.86484 -0.79769 0.86627 -0.79861 C 0.86849 -0.79977 0.87304 -0.80255 0.87304 -0.80255 C 0.87565 -0.80185 0.87968 -0.80486 0.88086 -0.80047 C 0.88333 -0.79028 0.88138 -0.77824 0.8819 -0.7669 C 0.88229 -0.75926 0.88333 -0.75973 0.88411 -0.75301 C 0.88489 -0.74746 0.88489 -0.74051 0.88645 -0.73519 C 0.88776 -0.73033 0.88958 -0.72871 0.88971 -0.72315 C 0.8901 -0.71389 0.88971 -0.70463 0.88971 -0.69537 L 0.88971 -0.69537 " pathEditMode="relative" ptsTypes="AAAAAAAAAAAAAAAAAAAAAAAAAAAAAAA">
                                      <p:cBhvr>
                                        <p:cTn id="7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62 0.08611 L 0.04362 0.08611 L 0.07942 0.08403 C 0.08463 0.08357 0.08984 0.08218 0.09505 0.08195 L 0.33906 0.07801 C 0.43671 0.0676 0.29309 0.0838 0.44544 0.06204 C 0.45468 0.06088 0.46406 0.05996 0.47343 0.05811 C 0.48346 0.05602 0.49348 0.05186 0.50364 0.05024 C 0.5151 0.04838 0.52669 0.04908 0.53828 0.04815 C 0.54466 0.04769 0.55104 0.04676 0.55729 0.0463 C 0.56653 0.03519 0.55182 0.05209 0.56966 0.03635 C 0.58398 0.02361 0.59739 0.00718 0.61223 -0.00347 C 0.66966 -0.04537 0.6013 0.00348 0.66588 -0.03935 C 0.70065 -0.06226 0.68841 -0.05787 0.72526 -0.07916 C 0.74153 -0.08842 0.77513 -0.10717 0.7957 -0.11504 C 0.80052 -0.11666 0.80546 -0.11713 0.81028 -0.11898 C 0.81406 -0.12037 0.8177 -0.12384 0.82148 -0.125 C 0.83059 -0.12754 0.84492 -0.12685 0.85403 -0.12685 L 0.85403 -0.12685 " pathEditMode="relative" ptsTypes="AAAAAAAAAAAAAAAAAAA">
                                      <p:cBhvr>
                                        <p:cTn id="7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14 0.07338 L 0.04114 0.07338 L 0.07917 0.0713 L 0.12956 0.06736 L 0.33997 0.06343 L 0.3556 0.04931 C 0.35976 0.0456 0.36354 0.04028 0.36797 0.0375 C 0.3832 0.02778 0.39154 0.02315 0.40716 0.00949 C 0.41484 0.00301 0.42174 -0.00625 0.42956 -0.01227 C 0.44531 -0.02477 0.46159 -0.03495 0.4776 -0.04606 C 0.48437 -0.05069 0.49088 -0.05671 0.49779 -0.05995 C 0.50495 -0.06342 0.51211 -0.06597 0.51901 -0.06991 C 0.5237 -0.07268 0.52786 -0.07731 0.53255 -0.07986 C 0.53685 -0.08264 0.54154 -0.08356 0.54596 -0.08588 C 0.55052 -0.08819 0.55482 -0.0919 0.55937 -0.09375 C 0.5668 -0.09722 0.57435 -0.09861 0.58177 -0.10185 C 0.58476 -0.10324 0.58776 -0.10417 0.59075 -0.10579 C 0.59375 -0.10741 0.59661 -0.11042 0.59961 -0.1118 C 0.6026 -0.11296 0.6056 -0.11319 0.60859 -0.11366 C 0.6138 -0.11643 0.61901 -0.11991 0.62435 -0.12176 C 0.62656 -0.12245 0.63203 -0.1243 0.63437 -0.12569 C 0.63633 -0.12685 0.63802 -0.1287 0.63997 -0.12963 C 0.6418 -0.13055 0.64375 -0.13079 0.64557 -0.13171 C 0.65234 -0.13495 0.65104 -0.13403 0.6556 -0.13958 C 0.65638 -0.14421 0.65742 -0.14884 0.65781 -0.15347 C 0.65846 -0.15949 0.65846 -0.16551 0.65898 -0.17153 C 0.65963 -0.17824 0.66002 -0.18495 0.6612 -0.19143 L 0.66458 -0.20926 L 0.66575 -0.21528 C 0.66614 -0.21713 0.66588 -0.22014 0.6668 -0.2213 C 0.66797 -0.22245 0.66901 -0.22407 0.67018 -0.22523 C 0.67122 -0.22616 0.67239 -0.22708 0.67357 -0.22708 C 0.68776 -0.22778 0.70195 -0.22708 0.71614 -0.22708 L 0.71614 -0.22708 " pathEditMode="relative" ptsTypes="AAAAAAAAAAAAAAAAAAAAAAAAAAAAAAAAAA">
                                      <p:cBhvr>
                                        <p:cTn id="8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28 -1.48148E-6 L 0.03828 -1.48148E-6 C 0.05065 -0.00278 0.06302 -0.00486 0.07526 -0.0081 C 0.07799 -0.00879 0.08047 -0.01134 0.08307 -0.01204 C 0.11016 -0.01921 0.13737 -0.02616 0.16471 -0.03194 C 0.20313 -0.04004 0.2418 -0.04398 0.27995 -0.05393 C 0.30677 -0.06065 0.33294 -0.07222 0.35951 -0.08171 C 0.36289 -0.08287 0.36628 -0.08379 0.36953 -0.08565 L 0.47253 -0.14352 C 0.49701 -0.15671 0.56979 -0.17292 0.57096 -0.17338 C 0.57253 -0.17361 0.57396 -0.17477 0.57552 -0.17523 L 0.58555 -0.17917 C 0.61406 -0.21296 0.62487 -0.22986 0.66732 -0.24305 L 0.69974 -0.25301 C 0.70156 -0.25347 0.70352 -0.25417 0.70534 -0.25486 C 0.70898 -0.25648 0.70938 -0.25764 0.71315 -0.26088 C 0.71654 -0.26366 0.71979 -0.2662 0.72331 -0.26875 C 0.72435 -0.26967 0.72552 -0.26991 0.72656 -0.27083 C 0.72786 -0.27199 0.72878 -0.27361 0.72995 -0.27477 C 0.73099 -0.27569 0.73229 -0.27592 0.73333 -0.27685 C 0.74297 -0.28426 0.73333 -0.27801 0.74115 -0.28264 C 0.74232 -0.28148 0.74414 -0.28102 0.74453 -0.2787 C 0.74622 -0.26805 0.74479 -0.26875 0.74232 -0.26875 L 0.74232 -0.26875 " pathEditMode="relative" ptsTypes="AAAAAAAAAAAAAAAAAAAAAAAA">
                                      <p:cBhvr>
                                        <p:cTn id="8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05 -0.00463 L 0.07005 -0.00463 C 0.08945 -0.00278 0.10872 0.00023 0.12826 0.00116 C 0.21471 0.00602 0.30143 0.00578 0.38789 0.01319 C 0.41862 0.01574 0.44909 0.025 0.47969 0.03102 C 0.5013 0.03958 0.52331 0.04583 0.54466 0.05694 C 0.56445 0.06713 0.58346 0.08171 0.60286 0.09467 C 0.64206 0.12106 0.61406 0.10555 0.63867 0.11852 C 0.63971 0.11991 0.64063 0.12268 0.64193 0.12268 C 0.64883 0.12268 0.65 0.11713 0.65547 0.11273 C 0.65755 0.11088 0.6599 0.11018 0.66211 0.10856 C 0.66406 0.10741 0.66589 0.10578 0.66771 0.10463 C 0.66914 0.1037 0.6707 0.10324 0.67227 0.10278 C 0.67552 0.10139 0.67891 0.0993 0.68229 0.09861 C 0.68633 0.09791 0.6905 0.09861 0.69453 0.09861 L 0.69453 0.09861 " pathEditMode="relative" ptsTypes="AAAAAAAAAAAAAAAA">
                                      <p:cBhvr>
                                        <p:cTn id="9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83 -0.02477 L 0.02683 -0.02477 C 0.02982 -0.02963 0.03243 -0.03519 0.03581 -0.03889 C 0.0375 -0.04051 0.03959 -0.03982 0.04141 -0.04074 C 0.04297 -0.04167 0.04428 -0.04375 0.04597 -0.04491 C 0.04766 -0.04584 0.04961 -0.04607 0.05157 -0.04676 C 0.05417 -0.04792 0.05678 -0.04954 0.05938 -0.0507 C 0.06237 -0.05209 0.06537 -0.05324 0.06836 -0.05487 C 0.07839 -0.05949 0.08412 -0.06412 0.0961 -0.06667 C 0.10313 -0.06829 0.10938 -0.06922 0.11628 -0.07269 C 0.11941 -0.07408 0.12214 -0.07732 0.12527 -0.07871 C 0.12813 -0.07987 0.13125 -0.07963 0.13425 -0.08056 C 0.13724 -0.08172 0.14011 -0.08334 0.1431 -0.08473 C 0.14688 -0.08612 0.15066 -0.08704 0.1543 -0.08866 C 0.16029 -0.09098 0.16628 -0.09422 0.17227 -0.09653 C 0.17566 -0.09792 0.17904 -0.09885 0.1823 -0.10047 C 0.18646 -0.10278 0.1905 -0.10625 0.19467 -0.10857 C 0.19753 -0.11019 0.20066 -0.11065 0.20365 -0.1125 C 0.21042 -0.11667 0.21706 -0.12176 0.2237 -0.12639 C 0.22787 -0.12917 0.23191 -0.13172 0.23607 -0.13426 C 0.23907 -0.13635 0.24219 -0.13774 0.24506 -0.14028 C 0.26667 -0.15973 0.24753 -0.14375 0.2629 -0.1544 C 0.26915 -0.15857 0.27123 -0.16135 0.27748 -0.16436 C 0.27969 -0.16528 0.28204 -0.16528 0.28425 -0.16621 C 0.28685 -0.16737 0.28933 -0.16945 0.29206 -0.17014 C 0.29571 -0.1713 0.29948 -0.17153 0.30326 -0.17223 C 0.30586 -0.17269 0.30847 -0.17362 0.31107 -0.17408 C 0.31615 -0.17732 0.31628 -0.17755 0.32331 -0.1801 C 0.32553 -0.18102 0.32787 -0.18125 0.33008 -0.18218 C 0.33269 -0.18334 0.33529 -0.18519 0.3379 -0.18612 C 0.34089 -0.18727 0.34389 -0.1875 0.34688 -0.1882 L 0.35469 -0.19005 C 0.35899 -0.19121 0.36628 -0.19375 0.37032 -0.19422 C 0.39011 -0.19514 0.4099 -0.19537 0.42969 -0.19607 C 0.43191 -0.19676 0.43412 -0.19792 0.43646 -0.19815 C 0.4543 -0.19977 0.47227 -0.19908 0.49011 -0.20209 C 0.49297 -0.20255 0.49532 -0.20625 0.49792 -0.20811 C 0.50274 -0.21112 0.50756 -0.21366 0.5125 -0.21598 C 0.52175 -0.22037 0.53112 -0.22385 0.5405 -0.22801 L 0.55391 -0.2338 C 0.55691 -0.23519 0.5599 -0.23704 0.5629 -0.23797 C 0.58412 -0.24329 0.57331 -0.24121 0.59532 -0.24375 C 0.65352 -0.24167 0.62891 -0.2419 0.66928 -0.2419 L 0.66928 -0.2419 L 0.66928 -0.2419 L 0.66928 -0.2419 " pathEditMode="relative" ptsTypes="AAAAAAAAAAAAAAAAAAAAAAAAAAAAAAAAAAAAAAAAAAAAAA">
                                      <p:cBhvr>
                                        <p:cTn id="9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5" grpId="0" animBg="1"/>
      <p:bldP spid="36" grpId="0"/>
      <p:bldP spid="39" grpId="0" animBg="1"/>
      <p:bldP spid="42" grpId="0"/>
      <p:bldP spid="43" grpId="0"/>
      <p:bldP spid="40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133</Words>
  <PresentationFormat>Özel</PresentationFormat>
  <Paragraphs>44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Office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2020-11-22T17:06:55Z</dcterms:created>
  <dcterms:modified xsi:type="dcterms:W3CDTF">2020-11-26T07:37:01Z</dcterms:modified>
  <cp:category>https://www.sorubak.com</cp:category>
</cp:coreProperties>
</file>