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41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69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8912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8530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107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9791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314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218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32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503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257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E5895-A00A-4F35-8E72-BB5AF09CF28A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DD1FC-99AF-43D3-9AB5-517F4FB55F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700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598" y="325757"/>
            <a:ext cx="6640287" cy="630555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929741" y="2549323"/>
            <a:ext cx="61879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Hayat Bilgisi</a:t>
            </a:r>
            <a:endParaRPr lang="tr-TR" sz="96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217376" y="3907860"/>
            <a:ext cx="36499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Ülkemizde Hayat</a:t>
            </a:r>
            <a:endParaRPr lang="tr-TR" sz="40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441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2333" y="1034823"/>
            <a:ext cx="9142638" cy="489571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25059" y="72544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9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08809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4869" y="779553"/>
            <a:ext cx="8107954" cy="5369987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443121" y="31788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10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2311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5858" y="607967"/>
            <a:ext cx="8179662" cy="536185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910788" y="418011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88014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0768" y="736555"/>
            <a:ext cx="8285118" cy="5285422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36467" y="27489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12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5439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579" y="1059723"/>
            <a:ext cx="8792391" cy="574887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972371" y="867913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13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62170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816" y="692331"/>
            <a:ext cx="9646104" cy="550651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49574" y="252225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14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38972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2345" y="411616"/>
            <a:ext cx="8402546" cy="586812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597279" y="360741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15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90411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2529" y="301261"/>
            <a:ext cx="8577128" cy="634568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742529" y="150429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77667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9925" y="560750"/>
            <a:ext cx="9786121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21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5080" y="683758"/>
            <a:ext cx="8436566" cy="558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34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0915" y="602931"/>
            <a:ext cx="8942616" cy="560057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576865" y="25026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6126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1377" y="804727"/>
            <a:ext cx="9477103" cy="533845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31670" y="3430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70968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9808" y="654776"/>
            <a:ext cx="9952809" cy="578883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20110" y="33680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49707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1968" y="937939"/>
            <a:ext cx="9568135" cy="544752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89588" y="300446"/>
            <a:ext cx="524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52740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2429" y="558301"/>
            <a:ext cx="9285788" cy="6828937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06705" y="32657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513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</Words>
  <PresentationFormat>Geniş ekran</PresentationFormat>
  <Paragraphs>15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2021-03-30T15:43:52Z</dcterms:created>
  <dcterms:modified xsi:type="dcterms:W3CDTF">2021-04-01T08:16:16Z</dcterms:modified>
  <cp:category>https://www.sorubak.com</cp:category>
</cp:coreProperties>
</file>