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1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tr-TR" dirty="0">
                <a:solidFill>
                  <a:srgbClr val="C00000"/>
                </a:solidFill>
                <a:latin typeface="Kayra Aydin" pitchFamily="34" charset="0"/>
              </a:rPr>
              <a:t>NASIL PROBLEM ÇÖZERİZ?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1268760"/>
            <a:ext cx="8208912" cy="4752528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Dikkatlice problemi oku.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Verilen sayıları yuvarlak içine al.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Önemli kelimelerin altını çiz.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Senden istenileni bul.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Gerekirse anlamak için şekil çiz.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Hangi işlemleri yapacağına karar ver.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Kararlarını uygula ve problemi çöz.</a:t>
            </a:r>
          </a:p>
          <a:p>
            <a:pPr algn="l">
              <a:buFont typeface="Wingdings" pitchFamily="2" charset="2"/>
              <a:buChar char="v"/>
            </a:pPr>
            <a:r>
              <a:rPr lang="tr-TR" dirty="0">
                <a:solidFill>
                  <a:schemeClr val="tx1"/>
                </a:solidFill>
                <a:latin typeface="Kayra Aydin" pitchFamily="34" charset="0"/>
              </a:rPr>
              <a:t>Son olarak kontrol et.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Vazoda 32 gül, güllerden 17 fazla papatya vardır. Bu vazoda toplam kaç çiçek vardır?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Gül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Papatya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Ece 8, ablası 12 yaşındadır. 4 yıl sonra iki kardeşin yaşları toplamı kaç olur?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Ece: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Ablası: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4 yıl sonra: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:Bir otobüste 34 yolcu vardır.Birinci durakta 9 yolcu, ikinci durakta 13 kişi biniyor.Otobüste toplam kaç yolcu olur?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Olan yolcu: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1.durak: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2.durak: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56 sayısına 5 birlik 4 onluk eklersek sonuç kaç olur?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Verilen sayı: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Eklenen sayı: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Emre 8 yaşındadır.Çetin,Emre’den 2 yaş büyük,Kemal de Çetin’den 5 yaş küçüktür.Üç kardeşin yaşları toplamı kaçtır?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Emre: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Çetin: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Kemal: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:3 birlik 5 onluktan oluşan sayıya 6 onluk 8 birlik eklersek sonuç kaç olur?</a:t>
            </a:r>
          </a:p>
          <a:p>
            <a:pPr>
              <a:buNone/>
            </a:pPr>
            <a:endParaRPr lang="tr-TR" sz="4400" dirty="0"/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5 yıl önce 42 yaşında olan öğretmenimiz şimdi kaç yaşındadır?</a:t>
            </a:r>
          </a:p>
          <a:p>
            <a:pPr>
              <a:buNone/>
            </a:pPr>
            <a:endParaRPr lang="tr-TR" sz="4400" dirty="0"/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:Toplamları 56 olan iki sayıdan biri 23’tür. Diğer toplanan kaçtır?</a:t>
            </a:r>
          </a:p>
          <a:p>
            <a:pPr>
              <a:buNone/>
            </a:pPr>
            <a:endParaRPr lang="tr-TR" sz="4400" dirty="0"/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              1.toplanan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 +           2 toplanan</a:t>
            </a:r>
          </a:p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               toplam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  <p:cxnSp>
        <p:nvCxnSpPr>
          <p:cNvPr id="4" name="3 Düz Bağlayıcı"/>
          <p:cNvCxnSpPr/>
          <p:nvPr/>
        </p:nvCxnSpPr>
        <p:spPr>
          <a:xfrm>
            <a:off x="0" y="5517232"/>
            <a:ext cx="4464496" cy="0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  </a:t>
            </a:r>
          </a:p>
          <a:p>
            <a:pPr>
              <a:buNone/>
            </a:pPr>
            <a:r>
              <a:rPr lang="tr-TR" sz="4400" dirty="0"/>
              <a:t>     45+     = 78          Yandaki işlemde </a:t>
            </a:r>
          </a:p>
          <a:p>
            <a:pPr>
              <a:buNone/>
            </a:pPr>
            <a:r>
              <a:rPr lang="tr-TR" sz="4400" dirty="0"/>
              <a:t>                                  ile gösterilen yere              				hangi sayı gelmelidir?      </a:t>
            </a:r>
          </a:p>
          <a:p>
            <a:pPr>
              <a:buNone/>
            </a:pPr>
            <a:r>
              <a:rPr lang="tr-TR" sz="4400" dirty="0"/>
              <a:t>   </a:t>
            </a: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91680" y="908720"/>
            <a:ext cx="43204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8244408" y="908720"/>
            <a:ext cx="432048" cy="5040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  Erdem’in iki düzine kalemi vardır. Teyzesi de 3 deste kalem daha verirse Erdem’in toplam kaç kalemi olur?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Bir fırıncı sabah 38 ekmek, öğleden sonra  25, akşam da 19 ekmek satıyor.Bu fırıncı gün içinde toplam kaç ekmek satmıştır 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sabah: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Öğle: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Akşam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  2 düzine kitabın 23 fazlası </a:t>
            </a:r>
            <a:r>
              <a:rPr lang="tr-TR" sz="4400"/>
              <a:t>kaç kitap eder?</a:t>
            </a:r>
            <a:endParaRPr lang="tr-TR" sz="4400" dirty="0"/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Bir toplama işleminde toplananları 5 artırırsak bu durumda toplam nasıl etkilenir?Toplam artar mı azalır mı?</a:t>
            </a:r>
          </a:p>
          <a:p>
            <a:pPr>
              <a:buNone/>
            </a:pPr>
            <a:r>
              <a:rPr lang="tr-TR" sz="4400" dirty="0"/>
              <a:t>Artarsa kaç artar?</a:t>
            </a:r>
          </a:p>
          <a:p>
            <a:pPr>
              <a:buNone/>
            </a:pPr>
            <a:r>
              <a:rPr lang="tr-TR" sz="4400" dirty="0"/>
              <a:t>Azalırsa kaç azalır?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ÇÖZÜM: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:Figen 24 , Erdal 32 yaşındadır. İkisinin yaşları toplamı kaçtır 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Erdal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Figen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Annem 36 yaşındadır. Babam annemden 5 yaş büyüktür. İkisinin yaşları toplamı kaçtır?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Annem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Babam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Ali’nin 2 deste , Can’ın 1 düzine kalemi vardır. İkisinin kalemleri toplamı kaçtır 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Ali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Can 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Kardeşim birinci gün 18, ikinci gün 24, üçüncü gün 26 soru çözmüştür.Bu 3 günde toplam kaç soru çözmüştür 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1.Gün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2.Gün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3.Gün 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:25 sayısı ile bu sayıdan bir önce ve bir sonra gelen sayıyı toplayan Dilek sonucu kaç bulmuştur 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Sayı: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1 önceki sayı: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1 sonraki sayı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Ece kitabının önce 24, sonra 16 sayfasını okuyor.Geriye okumadığı 34 sayfa kaldığına göre bu kitap kaç sayfadır?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Önce okunan: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Sonra okunan: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Okunmayan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>
                <a:solidFill>
                  <a:srgbClr val="FF0000"/>
                </a:solidFill>
              </a:rPr>
              <a:t>Soru</a:t>
            </a:r>
            <a:r>
              <a:rPr lang="tr-TR" sz="4400" dirty="0"/>
              <a:t>: Bir kümeste 45 tavuk 38 horoz vardır. Bu kümeste toplam kaç hayvan vardır?</a:t>
            </a:r>
          </a:p>
          <a:p>
            <a:pPr>
              <a:buNone/>
            </a:pPr>
            <a:r>
              <a:rPr lang="tr-TR" sz="4400" u="sng" dirty="0"/>
              <a:t>Verilen              </a:t>
            </a:r>
            <a:r>
              <a:rPr lang="tr-TR" sz="4400" u="sng" dirty="0">
                <a:solidFill>
                  <a:schemeClr val="tx2"/>
                </a:solidFill>
              </a:rPr>
              <a:t> İstenen         </a:t>
            </a:r>
            <a:r>
              <a:rPr lang="tr-TR" sz="4400" u="sng" dirty="0">
                <a:solidFill>
                  <a:srgbClr val="FF0000"/>
                </a:solidFill>
              </a:rPr>
              <a:t>Çözüm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Tavuk :</a:t>
            </a:r>
          </a:p>
          <a:p>
            <a:pPr>
              <a:buNone/>
            </a:pPr>
            <a:r>
              <a:rPr lang="tr-TR" sz="4400" u="sng" dirty="0">
                <a:solidFill>
                  <a:srgbClr val="FF0000"/>
                </a:solidFill>
              </a:rPr>
              <a:t>Horoz :</a:t>
            </a:r>
          </a:p>
          <a:p>
            <a:pPr>
              <a:buNone/>
            </a:pPr>
            <a:endParaRPr lang="tr-TR" sz="4400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596</Words>
  <PresentationFormat>Ekran Gösterisi (4:3)</PresentationFormat>
  <Paragraphs>98</Paragraphs>
  <Slides>21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6" baseType="lpstr">
      <vt:lpstr>Arial</vt:lpstr>
      <vt:lpstr>Calibri</vt:lpstr>
      <vt:lpstr>Kayra Aydin</vt:lpstr>
      <vt:lpstr>Wingdings</vt:lpstr>
      <vt:lpstr>Ofis Teması</vt:lpstr>
      <vt:lpstr>NASIL PROBLEM ÇÖZERİZ?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2020-12-05T10:37:18Z</dcterms:created>
  <dcterms:modified xsi:type="dcterms:W3CDTF">2021-03-18T08:01:39Z</dcterms:modified>
  <cp:category>https://www.sorubak.com</cp:category>
</cp:coreProperties>
</file>