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61806-8781-4C29-A325-20E479316FA1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C4025-6349-46A9-A95B-BC99C1E1B6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C4025-6349-46A9-A95B-BC99C1E1B617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tr-TR" dirty="0"/>
              <a:t>TOPLAMA VE ÇIKARMA İLE İLGİLİ PROBLEMLER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9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İki sayının toplamı 90’dır. Sayılardan biri 40 olduğuna göre bu iki sayının farkı kaçtır?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10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4726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75 TL paramın 36 TL’sini kardeşime, 17 TL’sini </a:t>
            </a:r>
            <a:r>
              <a:rPr lang="tr-TR" sz="3600" dirty="0" err="1">
                <a:latin typeface="Kayra Aydin" pitchFamily="34" charset="0"/>
              </a:rPr>
              <a:t>abime</a:t>
            </a:r>
            <a:r>
              <a:rPr lang="tr-TR" sz="3600" dirty="0">
                <a:latin typeface="Kayra Aydin" pitchFamily="34" charset="0"/>
              </a:rPr>
              <a:t> verdim. Kaç TL param </a:t>
            </a:r>
            <a:r>
              <a:rPr lang="tr-TR" sz="3600" dirty="0">
                <a:solidFill>
                  <a:srgbClr val="FF0000"/>
                </a:solidFill>
                <a:latin typeface="Kayra Aydin" pitchFamily="34" charset="0"/>
              </a:rPr>
              <a:t>kaldı?</a:t>
            </a: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Harcanan para: 36+17=53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Tüm param: 75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Tüm param – Harcanan para = Kalan para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75     -        53        =      </a:t>
            </a:r>
            <a:r>
              <a:rPr lang="tr-TR" sz="3600" dirty="0">
                <a:solidFill>
                  <a:srgbClr val="FF0000"/>
                </a:solidFill>
                <a:latin typeface="Kayra Aydin" pitchFamily="34" charset="0"/>
              </a:rPr>
              <a:t>22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</a:t>
            </a: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259632" y="2348880"/>
            <a:ext cx="14401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Tüm param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347864" y="2348880"/>
            <a:ext cx="187220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Harcanan para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796136" y="2348880"/>
            <a:ext cx="187220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 para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SORU 11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  Ali Dayımın bahçesindeki 70 meyve ağacının 17’si erik, 28 tanesi kayısı ağacı olduğuna göre elma ağaçlarının sayısı kaçtır?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70    =     28   +    17    +     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70    =           45         +   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toplamada verilmeyen toplananı bulmadan yararlanıp kutuyu yani elma ağacı sayısını bulabiliriz.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70 – 45 = 25 tane elma ağacı vardır.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7544" y="2276872"/>
            <a:ext cx="14401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Bütün </a:t>
            </a:r>
          </a:p>
          <a:p>
            <a:pPr algn="ctr"/>
            <a:r>
              <a:rPr lang="tr-TR" sz="3200" dirty="0"/>
              <a:t>ağaçlar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987824" y="2276872"/>
            <a:ext cx="15841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Kayısı  </a:t>
            </a:r>
          </a:p>
          <a:p>
            <a:pPr algn="ctr"/>
            <a:r>
              <a:rPr lang="tr-TR" sz="3200" dirty="0"/>
              <a:t>ağaçları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148064" y="2276872"/>
            <a:ext cx="15841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Erik  </a:t>
            </a:r>
          </a:p>
          <a:p>
            <a:pPr algn="ctr"/>
            <a:r>
              <a:rPr lang="tr-TR" sz="3200" dirty="0"/>
              <a:t>ağaçları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7236296" y="2276872"/>
            <a:ext cx="15841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Elma</a:t>
            </a:r>
          </a:p>
          <a:p>
            <a:pPr algn="ctr"/>
            <a:r>
              <a:rPr lang="tr-TR" sz="3200" dirty="0"/>
              <a:t>ağaçları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7668344" y="3429001"/>
            <a:ext cx="5040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tr-TR" sz="3200" dirty="0"/>
          </a:p>
        </p:txBody>
      </p:sp>
      <p:sp>
        <p:nvSpPr>
          <p:cNvPr id="11" name="10 Sağ Ayraç"/>
          <p:cNvSpPr/>
          <p:nvPr/>
        </p:nvSpPr>
        <p:spPr>
          <a:xfrm rot="5400000">
            <a:off x="4067944" y="2996952"/>
            <a:ext cx="504056" cy="208823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7668344" y="4077072"/>
            <a:ext cx="5040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tr-TR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</a:t>
            </a:r>
            <a:r>
              <a:rPr lang="tr-TR" dirty="0">
                <a:latin typeface="Kayra Aydin" pitchFamily="34" charset="0"/>
              </a:rPr>
              <a:t>Esma 7 yaşındadır. Fatma’nın yaşı Esma’nın yaşından 6 fazladır. Kerim ise Fatma’dan 2 yaş küçüktür. Üç arkadaşın yaşları toplamı kaçtır?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Esma: 7 yaşında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Fatma: 7 yaştan 6 fazla           7 + 6 = 13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Kerim: Fatma’dan 2 yaş küçük    13 – 2 = 11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Hepsinin yaşları toplamı: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                         </a:t>
            </a:r>
            <a:r>
              <a:rPr lang="tr-TR" sz="3000" dirty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13+11+7= 31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Esin aklında tuttuğu sayıya 22 eklerse sayı 45 oluyor. Esin’in aklında tuttuğu sayı kaçtır?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/>
              <a:t>   </a:t>
            </a:r>
            <a:r>
              <a:rPr lang="tr-TR" sz="3600" dirty="0">
                <a:latin typeface="Kayra Aydin" pitchFamily="34" charset="0"/>
              </a:rPr>
              <a:t>Annem 54 metre kumaşın 15 metresini ceket, 13 metresini pantolon için kullandı. Geriye kaç metre kumaş kaldı?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 </a:t>
            </a:r>
            <a:r>
              <a:rPr lang="tr-TR" u="sng" dirty="0">
                <a:latin typeface="Kayra Aydin" pitchFamily="34" charset="0"/>
              </a:rPr>
              <a:t>Onlar basamağı 2 </a:t>
            </a:r>
            <a:r>
              <a:rPr lang="tr-TR" dirty="0">
                <a:latin typeface="Kayra Aydin" pitchFamily="34" charset="0"/>
              </a:rPr>
              <a:t>olan </a:t>
            </a:r>
            <a:r>
              <a:rPr lang="tr-TR" u="sng" dirty="0">
                <a:latin typeface="Kayra Aydin" pitchFamily="34" charset="0"/>
              </a:rPr>
              <a:t>en büyük </a:t>
            </a:r>
            <a:r>
              <a:rPr lang="tr-TR" dirty="0">
                <a:latin typeface="Kayra Aydin" pitchFamily="34" charset="0"/>
              </a:rPr>
              <a:t>sayı ile 3 onluktan oluşan sayının toplamı kaçtır?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                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Sayının </a:t>
            </a:r>
            <a:r>
              <a:rPr lang="tr-TR" sz="2800" u="sng" dirty="0">
                <a:solidFill>
                  <a:srgbClr val="FF0000"/>
                </a:solidFill>
                <a:latin typeface="Kayra Aydin" pitchFamily="34" charset="0"/>
              </a:rPr>
              <a:t>büyük olması 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için    </a:t>
            </a:r>
            <a:r>
              <a:rPr lang="tr-TR" sz="2800" dirty="0">
                <a:latin typeface="Kayra Aydin" pitchFamily="34" charset="0"/>
              </a:rPr>
              <a:t>				    </a:t>
            </a:r>
            <a:r>
              <a:rPr lang="tr-TR" sz="2800" u="sng" dirty="0">
                <a:solidFill>
                  <a:srgbClr val="FF0000"/>
                </a:solidFill>
                <a:latin typeface="Kayra Aydin" pitchFamily="34" charset="0"/>
              </a:rPr>
              <a:t>büyük rakamı 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seçmelisin.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						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O rakamda 9’dur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</a:t>
            </a:r>
          </a:p>
          <a:p>
            <a:pPr>
              <a:buNone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Kayra Aydin" pitchFamily="34" charset="0"/>
              </a:rPr>
              <a:t>3 onluktan oluşan sayı : 30’dur.</a:t>
            </a:r>
          </a:p>
          <a:p>
            <a:pPr>
              <a:buNone/>
            </a:pPr>
            <a:r>
              <a:rPr lang="tr-TR" dirty="0">
                <a:solidFill>
                  <a:schemeClr val="accent3"/>
                </a:solidFill>
                <a:latin typeface="Kayra Aydin" pitchFamily="34" charset="0"/>
              </a:rPr>
              <a:t>İki sayıyı da bulduk. Bu iki sayının toplamını soruyor.</a:t>
            </a:r>
          </a:p>
          <a:p>
            <a:pPr algn="ctr">
              <a:buNone/>
            </a:pPr>
            <a:r>
              <a:rPr lang="tr-TR">
                <a:latin typeface="Kayra Aydin" pitchFamily="34" charset="0"/>
              </a:rPr>
              <a:t>30 </a:t>
            </a:r>
            <a:r>
              <a:rPr lang="tr-TR" dirty="0">
                <a:latin typeface="Kayra Aydin" pitchFamily="34" charset="0"/>
              </a:rPr>
              <a:t>+ 29 = 59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2276872"/>
          <a:ext cx="3024336" cy="16431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3046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Onlar basamağı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Birler basamağı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130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/>
                        <a:t>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Eksilen 54, çıkan ise iki basamaklı en küçük sayıdır. Buna göre fark kaçtır?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17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Bayramda annesi Ayşe’ye 27 TL, babası da 44 TL harçlık verdi. Ayşe parasının 32 TL’sini harcadı. Ayşe’nin geriye kaç TL’si kaldı?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18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Serdar sınavdaki 50 sorunun 7 tanesini yanlış yaptı. 6 tanesini de boş bıraktı. Serdar kaç soruyu doğru yapmıştır?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Kayra Aydin" pitchFamily="34" charset="0"/>
              </a:rPr>
              <a:t>90 </a:t>
            </a:r>
            <a:r>
              <a:rPr lang="tr-TR" sz="3600" dirty="0">
                <a:latin typeface="Kayra Aydin" pitchFamily="34" charset="0"/>
              </a:rPr>
              <a:t>TL paramın 45 TL’sini harcadım, 35 TL’sini kardeşime verdim. Kaç TL param kaldı?</a:t>
            </a:r>
            <a:endParaRPr lang="tr-TR" sz="4000" dirty="0">
              <a:latin typeface="Kayra Aydin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19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Annem ile babamın yaşları toplamı 53’tür. Annem 26 yaşındadır. Babam, annemden kaç yaş büyüktür?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20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</a:t>
            </a:r>
            <a:r>
              <a:rPr lang="tr-TR" sz="2800" dirty="0">
                <a:latin typeface="Kayra Aydin" pitchFamily="34" charset="0"/>
              </a:rPr>
              <a:t>Üç kardeşin yaşları toplamı 32’dir. Kerem 8, Elif 14 yaşında olduğuna göre Mahmut kaç yaşındadır?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  Kerem + Elif + Mahmut = 32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     8   +   14  +          =  32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8 ile 14 toplama halinde olduğu için onları </a:t>
            </a:r>
            <a:r>
              <a:rPr lang="tr-TR" sz="2800" u="sng" dirty="0">
                <a:latin typeface="Kayra Aydin" pitchFamily="34" charset="0"/>
              </a:rPr>
              <a:t>oldukları</a:t>
            </a:r>
            <a:r>
              <a:rPr lang="tr-TR" sz="2800" dirty="0">
                <a:latin typeface="Kayra Aydin" pitchFamily="34" charset="0"/>
              </a:rPr>
              <a:t> </a:t>
            </a:r>
            <a:r>
              <a:rPr lang="tr-TR" sz="2800" u="sng" dirty="0">
                <a:latin typeface="Kayra Aydin" pitchFamily="34" charset="0"/>
              </a:rPr>
              <a:t>yere toplayalım</a:t>
            </a:r>
            <a:r>
              <a:rPr lang="tr-TR" sz="2800" dirty="0">
                <a:latin typeface="Kayra Aydin" pitchFamily="34" charset="0"/>
              </a:rPr>
              <a:t>..8 + 14 = 22 eder. o halde: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22 +        = 32  olur.Dikkat edin!Toplamada     				 verilemeyeni bulma! 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32 – 22 = 10 yaşındadır Mahmut..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4067944" y="2852936"/>
            <a:ext cx="648072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835696" y="4797152"/>
            <a:ext cx="648072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Çıkan sayı 32, kalan sayı ise çıkan sayıdan 15 fazla ise eksilen sayı kaçtır?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Bir kitaplıkta 24 tane hikaye kitabı, hikaye kitabından 19 fazla masal kitabı vardır. Kitaplıkta kaç tane masal kitabı vardır?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Ece’nin 24 lirası kardeşinin ise 13 lirası vardı. Paralarını birleştirip babalarına 32 liralık hediye aldılar. Geriye kaç liraları kalmıştır?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Onlar basamağında 4 bulunan en büyük sayı ile 30’a yuvarlanan en küçük sayının toplamı kaçtır?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64 kasa elmanın 25 kasası satıldı, bir kısmı çürüdü. Geriye 31 kasa elma kaldığına göre kaç kasa elma çürümüştür?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>
                <a:latin typeface="Kayra Aydin" pitchFamily="34" charset="0"/>
              </a:rPr>
              <a:t>Poyraz ile Ayaz’ın yaşları toplamı 34’tür. Poyraz 16 yaşında olduğuna göre Ayaz’ın 7 yıl önceki yaşı kaçtır?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Poyraz  +   Ayaz  =  34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16    +           =  34  </a:t>
            </a:r>
            <a:r>
              <a:rPr lang="tr-TR" sz="2800" dirty="0">
                <a:solidFill>
                  <a:schemeClr val="accent4"/>
                </a:solidFill>
                <a:latin typeface="Kayra Aydin" pitchFamily="34" charset="0"/>
              </a:rPr>
              <a:t>Toplamada verilemeyeni 					  bulma değil mi?Bulalım.</a:t>
            </a:r>
          </a:p>
          <a:p>
            <a:pPr>
              <a:buNone/>
            </a:pPr>
            <a:r>
              <a:rPr lang="tr-TR" sz="2800" dirty="0">
                <a:solidFill>
                  <a:schemeClr val="accent1"/>
                </a:solidFill>
                <a:latin typeface="Kayra Aydin" pitchFamily="34" charset="0"/>
              </a:rPr>
              <a:t>         34 -  16  = 18  yaşındaymış Ayaz</a:t>
            </a:r>
            <a:r>
              <a:rPr lang="tr-TR" sz="2800" dirty="0">
                <a:latin typeface="Kayra Aydin" pitchFamily="34" charset="0"/>
              </a:rPr>
              <a:t>. Bitmedi…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   Ayaz’ın 7 yıl önceki yaşını soruyor:</a:t>
            </a:r>
          </a:p>
          <a:p>
            <a:pPr algn="ctr">
              <a:buNone/>
            </a:pP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      18-7=11’dir.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699792" y="3212976"/>
            <a:ext cx="432048" cy="3600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Bir baloncunun 75 tane balonu vardı. Dün 32 tanesini bugün de 26 tanesini sattı. Elinde satmadığı kaç balonu kaldı?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Bahçedeki ağaçta 55 kuş vardı. 28 tanesi uçtu, sonra 17 kuş kondu. Ağaçta kaç kuş kaldı?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3600" dirty="0">
                <a:latin typeface="Kayra Aydin" pitchFamily="34" charset="0"/>
              </a:rPr>
              <a:t>Terzi Merve Hanım 80 metre kumaşın önce 10 metresini sonra 22 metresini kullandı. Geriye kaç metre kumaşı kaldı?</a:t>
            </a: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Meltem 19 yaşındadır. Annesi Meltem’den 25 yaş büyük olduğuna göre İkisinin yaşları toplamı kaçtır?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86 yolcuyla hareket eden bir trene ilk istasyonda 27, ikinci istasyonda 35 yolcu binmiştir. Buna göre trende kaç yolcu olmuştur?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7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Bir otobüste toplam 47 yolcu vardır. Yolcuların 18’i erkek, 24’ü kadın diğerleri çocuk yolcudur. Çocuk yolcuların sayısı kaçtır?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8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70’e yuvarlanabilen en büyük sayı ile 2 düzinenin farkı kaçtır?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838</Words>
  <PresentationFormat>Ekran Gösterisi (4:3)</PresentationFormat>
  <Paragraphs>108</Paragraphs>
  <Slides>27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Arial</vt:lpstr>
      <vt:lpstr>Calibri</vt:lpstr>
      <vt:lpstr>Kayra Aydin</vt:lpstr>
      <vt:lpstr>Ofis Teması</vt:lpstr>
      <vt:lpstr>TOPLAMA VE ÇIKARMA İLE İLGİLİ PROBLEMLER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SORU 10</vt:lpstr>
      <vt:lpstr>SORU 11</vt:lpstr>
      <vt:lpstr>SORU 12</vt:lpstr>
      <vt:lpstr>SORU 13</vt:lpstr>
      <vt:lpstr>SORU 14</vt:lpstr>
      <vt:lpstr>SORU 15</vt:lpstr>
      <vt:lpstr>SORU 16</vt:lpstr>
      <vt:lpstr>SORU 17</vt:lpstr>
      <vt:lpstr>SORU 18</vt:lpstr>
      <vt:lpstr>SORU 19</vt:lpstr>
      <vt:lpstr>SORU 20</vt:lpstr>
      <vt:lpstr>SORU 21</vt:lpstr>
      <vt:lpstr>SORU 22</vt:lpstr>
      <vt:lpstr>SORU 23</vt:lpstr>
      <vt:lpstr>SORU 24</vt:lpstr>
      <vt:lpstr>SORU 25</vt:lpstr>
      <vt:lpstr>SORU 26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2020-12-27T12:52:00Z</dcterms:created>
  <dcterms:modified xsi:type="dcterms:W3CDTF">2021-03-18T08:02:46Z</dcterms:modified>
  <cp:category>https://www.sorubak.com</cp:category>
</cp:coreProperties>
</file>